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2" r:id="rId1"/>
  </p:sldMasterIdLst>
  <p:notesMasterIdLst>
    <p:notesMasterId r:id="rId25"/>
  </p:notesMasterIdLst>
  <p:sldIdLst>
    <p:sldId id="256" r:id="rId2"/>
    <p:sldId id="257" r:id="rId3"/>
    <p:sldId id="282" r:id="rId4"/>
    <p:sldId id="260" r:id="rId5"/>
    <p:sldId id="262" r:id="rId6"/>
    <p:sldId id="277" r:id="rId7"/>
    <p:sldId id="278" r:id="rId8"/>
    <p:sldId id="279" r:id="rId9"/>
    <p:sldId id="263" r:id="rId10"/>
    <p:sldId id="293" r:id="rId11"/>
    <p:sldId id="294" r:id="rId12"/>
    <p:sldId id="305" r:id="rId13"/>
    <p:sldId id="304" r:id="rId14"/>
    <p:sldId id="303" r:id="rId15"/>
    <p:sldId id="300" r:id="rId16"/>
    <p:sldId id="307" r:id="rId17"/>
    <p:sldId id="306" r:id="rId18"/>
    <p:sldId id="301" r:id="rId19"/>
    <p:sldId id="299" r:id="rId20"/>
    <p:sldId id="309" r:id="rId21"/>
    <p:sldId id="310" r:id="rId22"/>
    <p:sldId id="281" r:id="rId23"/>
    <p:sldId id="276"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33CC33"/>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6912" autoAdjust="0"/>
    <p:restoredTop sz="90764" autoAdjust="0"/>
  </p:normalViewPr>
  <p:slideViewPr>
    <p:cSldViewPr>
      <p:cViewPr varScale="1">
        <p:scale>
          <a:sx n="75" d="100"/>
          <a:sy n="75" d="100"/>
        </p:scale>
        <p:origin x="-1445" y="-8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5D1649-60C9-4429-A5A5-C46349892BD8}" type="datetimeFigureOut">
              <a:rPr lang="en-US" smtClean="0"/>
              <a:pPr/>
              <a:t>8/15/2023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359636-EDDF-49BD-A5BD-16BBD266D955}" type="slidenum">
              <a:rPr lang="en-US" smtClean="0"/>
              <a:pPr/>
              <a:t>‹#›</a:t>
            </a:fld>
            <a:endParaRPr lang="en-US"/>
          </a:p>
        </p:txBody>
      </p:sp>
    </p:spTree>
    <p:extLst>
      <p:ext uri="{BB962C8B-B14F-4D97-AF65-F5344CB8AC3E}">
        <p14:creationId xmlns:p14="http://schemas.microsoft.com/office/powerpoint/2010/main" xmlns="" val="4007413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359636-EDDF-49BD-A5BD-16BBD266D955}" type="slidenum">
              <a:rPr lang="en-US" smtClean="0"/>
              <a:pPr/>
              <a:t>7</a:t>
            </a:fld>
            <a:endParaRPr lang="en-US"/>
          </a:p>
        </p:txBody>
      </p:sp>
    </p:spTree>
    <p:extLst>
      <p:ext uri="{BB962C8B-B14F-4D97-AF65-F5344CB8AC3E}">
        <p14:creationId xmlns:p14="http://schemas.microsoft.com/office/powerpoint/2010/main" xmlns="" val="3846200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359636-EDDF-49BD-A5BD-16BBD266D955}" type="slidenum">
              <a:rPr lang="en-US" smtClean="0"/>
              <a:pPr/>
              <a:t>8</a:t>
            </a:fld>
            <a:endParaRPr lang="en-US"/>
          </a:p>
        </p:txBody>
      </p:sp>
    </p:spTree>
    <p:extLst>
      <p:ext uri="{BB962C8B-B14F-4D97-AF65-F5344CB8AC3E}">
        <p14:creationId xmlns:p14="http://schemas.microsoft.com/office/powerpoint/2010/main" xmlns="" val="3233737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4334933" y="1169931"/>
            <a:ext cx="4814835" cy="4993802"/>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533400" y="533400"/>
            <a:ext cx="6154713" cy="3124201"/>
          </a:xfrm>
        </p:spPr>
        <p:txBody>
          <a:bodyPr anchor="b">
            <a:normAutofit/>
          </a:bodyPr>
          <a:lstStyle>
            <a:lvl1pPr algn="l">
              <a:defRPr sz="4400">
                <a:effectLst/>
              </a:defRPr>
            </a:lvl1pPr>
          </a:lstStyle>
          <a:p>
            <a:r>
              <a:rPr lang="en-US"/>
              <a:t>Click to edit Master title style</a:t>
            </a:r>
            <a:endParaRPr lang="en-US" dirty="0"/>
          </a:p>
        </p:txBody>
      </p:sp>
      <p:sp>
        <p:nvSpPr>
          <p:cNvPr id="3" name="Subtitle 2"/>
          <p:cNvSpPr>
            <a:spLocks noGrp="1"/>
          </p:cNvSpPr>
          <p:nvPr>
            <p:ph type="subTitle" idx="1"/>
          </p:nvPr>
        </p:nvSpPr>
        <p:spPr>
          <a:xfrm>
            <a:off x="533400" y="3843868"/>
            <a:ext cx="4954250" cy="1913466"/>
          </a:xfrm>
        </p:spPr>
        <p:txBody>
          <a:bodyPr anchor="t">
            <a:normAutofit/>
          </a:bodyPr>
          <a:lstStyle>
            <a:lvl1pPr marL="0" indent="0" algn="l">
              <a:buNone/>
              <a:defRPr sz="20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4F5949-CBB8-414F-959B-3EA9A09BE26E}" type="datetimeFigureOut">
              <a:rPr lang="en-US" smtClean="0"/>
              <a:pPr/>
              <a:t>8/15/2023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FB70F7-2B82-450C-823D-E9FAB37C16A9}" type="slidenum">
              <a:rPr lang="en-US" smtClean="0"/>
              <a:pPr/>
              <a:t>‹#›</a:t>
            </a:fld>
            <a:endParaRPr lang="en-US"/>
          </a:p>
        </p:txBody>
      </p:sp>
    </p:spTree>
    <p:extLst>
      <p:ext uri="{BB962C8B-B14F-4D97-AF65-F5344CB8AC3E}">
        <p14:creationId xmlns:p14="http://schemas.microsoft.com/office/powerpoint/2010/main" xmlns="" val="118153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en-US"/>
              <a:t>Click to edit Master title style</a:t>
            </a:r>
            <a:endParaRPr lang="en-US" dirty="0"/>
          </a:p>
        </p:txBody>
      </p:sp>
      <p:sp>
        <p:nvSpPr>
          <p:cNvPr id="6" name="Picture Placeholder 2"/>
          <p:cNvSpPr>
            <a:spLocks noGrp="1" noChangeAspect="1"/>
          </p:cNvSpPr>
          <p:nvPr>
            <p:ph type="pic" idx="13"/>
          </p:nvPr>
        </p:nvSpPr>
        <p:spPr>
          <a:xfrm>
            <a:off x="533400" y="533400"/>
            <a:ext cx="8077200"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9" name="Text Placeholder 9"/>
          <p:cNvSpPr>
            <a:spLocks noGrp="1"/>
          </p:cNvSpPr>
          <p:nvPr>
            <p:ph type="body" sz="quarter" idx="14"/>
          </p:nvPr>
        </p:nvSpPr>
        <p:spPr>
          <a:xfrm>
            <a:off x="762002" y="3843867"/>
            <a:ext cx="7281332"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5B4F5949-CBB8-414F-959B-3EA9A09BE26E}" type="datetimeFigureOut">
              <a:rPr lang="en-US" smtClean="0"/>
              <a:pPr/>
              <a:t>8/15/2023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FB70F7-2B82-450C-823D-E9FAB37C16A9}" type="slidenum">
              <a:rPr lang="en-US" smtClean="0"/>
              <a:pPr/>
              <a:t>‹#›</a:t>
            </a:fld>
            <a:endParaRPr lang="en-US"/>
          </a:p>
        </p:txBody>
      </p:sp>
    </p:spTree>
    <p:extLst>
      <p:ext uri="{BB962C8B-B14F-4D97-AF65-F5344CB8AC3E}">
        <p14:creationId xmlns:p14="http://schemas.microsoft.com/office/powerpoint/2010/main" xmlns="" val="3319909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077200" cy="2895600"/>
          </a:xfrm>
        </p:spPr>
        <p:txBody>
          <a:bodyPr anchor="ctr">
            <a:normAutofit/>
          </a:bodyPr>
          <a:lstStyle>
            <a:lvl1pPr algn="l">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533400" y="4114800"/>
            <a:ext cx="6383552" cy="1905000"/>
          </a:xfrm>
        </p:spPr>
        <p:txBody>
          <a:bodyPr anchor="ctr">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4F5949-CBB8-414F-959B-3EA9A09BE26E}" type="datetimeFigureOut">
              <a:rPr lang="en-US" smtClean="0"/>
              <a:pPr/>
              <a:t>8/15/2023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FB70F7-2B82-450C-823D-E9FAB37C16A9}" type="slidenum">
              <a:rPr lang="en-US" smtClean="0"/>
              <a:pPr/>
              <a:t>‹#›</a:t>
            </a:fld>
            <a:endParaRPr lang="en-US"/>
          </a:p>
        </p:txBody>
      </p:sp>
    </p:spTree>
    <p:extLst>
      <p:ext uri="{BB962C8B-B14F-4D97-AF65-F5344CB8AC3E}">
        <p14:creationId xmlns:p14="http://schemas.microsoft.com/office/powerpoint/2010/main" xmlns="" val="3489943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283" y="533400"/>
            <a:ext cx="6859787" cy="2895600"/>
          </a:xfrm>
        </p:spPr>
        <p:txBody>
          <a:bodyPr anchor="ctr">
            <a:normAutofit/>
          </a:bodyPr>
          <a:lstStyle>
            <a:lvl1pPr algn="l">
              <a:defRPr sz="28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66800" y="3429000"/>
            <a:ext cx="6402467" cy="4826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533400" y="4301070"/>
            <a:ext cx="6382361" cy="171873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4F5949-CBB8-414F-959B-3EA9A09BE26E}" type="datetimeFigureOut">
              <a:rPr lang="en-US" smtClean="0"/>
              <a:pPr/>
              <a:t>8/15/2023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FB70F7-2B82-450C-823D-E9FAB37C16A9}" type="slidenum">
              <a:rPr lang="en-US" smtClean="0"/>
              <a:pPr/>
              <a:t>‹#›</a:t>
            </a:fld>
            <a:endParaRPr 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xmlns="" val="1914834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33400" y="3429000"/>
            <a:ext cx="6382361" cy="1697400"/>
          </a:xfrm>
        </p:spPr>
        <p:txBody>
          <a:bodyPr anchor="b">
            <a:normAutofit/>
          </a:bodyPr>
          <a:lstStyle>
            <a:lvl1pPr algn="l">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533400" y="5132980"/>
            <a:ext cx="6383552" cy="886819"/>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4F5949-CBB8-414F-959B-3EA9A09BE26E}" type="datetimeFigureOut">
              <a:rPr lang="en-US" smtClean="0"/>
              <a:pPr/>
              <a:t>8/15/2023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FB70F7-2B82-450C-823D-E9FAB37C16A9}" type="slidenum">
              <a:rPr lang="en-US" smtClean="0"/>
              <a:pPr/>
              <a:t>‹#›</a:t>
            </a:fld>
            <a:endParaRPr lang="en-US"/>
          </a:p>
        </p:txBody>
      </p:sp>
    </p:spTree>
    <p:extLst>
      <p:ext uri="{BB962C8B-B14F-4D97-AF65-F5344CB8AC3E}">
        <p14:creationId xmlns:p14="http://schemas.microsoft.com/office/powerpoint/2010/main" xmlns="" val="443577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284" y="533400"/>
            <a:ext cx="6859786" cy="2895600"/>
          </a:xfrm>
        </p:spPr>
        <p:txBody>
          <a:bodyPr anchor="ctr">
            <a:normAutofit/>
          </a:bodyPr>
          <a:lstStyle>
            <a:lvl1pPr algn="l">
              <a:defRPr sz="28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33400" y="3886200"/>
            <a:ext cx="6382361" cy="1049866"/>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33400" y="4953000"/>
            <a:ext cx="6382360" cy="10668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4F5949-CBB8-414F-959B-3EA9A09BE26E}" type="datetimeFigureOut">
              <a:rPr lang="en-US" smtClean="0"/>
              <a:pPr/>
              <a:t>8/15/2023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FB70F7-2B82-450C-823D-E9FAB37C16A9}" type="slidenum">
              <a:rPr lang="en-US" smtClean="0"/>
              <a:pPr/>
              <a:t>‹#›</a:t>
            </a:fld>
            <a:endParaRPr 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xmlns="" val="1369895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7525658" cy="2895600"/>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533400" y="3928534"/>
            <a:ext cx="6382361" cy="838200"/>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33400" y="4766735"/>
            <a:ext cx="6382360" cy="1253065"/>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4F5949-CBB8-414F-959B-3EA9A09BE26E}" type="datetimeFigureOut">
              <a:rPr lang="en-US" smtClean="0"/>
              <a:pPr/>
              <a:t>8/15/2023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FB70F7-2B82-450C-823D-E9FAB37C16A9}" type="slidenum">
              <a:rPr lang="en-US" smtClean="0"/>
              <a:pPr/>
              <a:t>‹#›</a:t>
            </a:fld>
            <a:endParaRPr lang="en-US"/>
          </a:p>
        </p:txBody>
      </p:sp>
    </p:spTree>
    <p:extLst>
      <p:ext uri="{BB962C8B-B14F-4D97-AF65-F5344CB8AC3E}">
        <p14:creationId xmlns:p14="http://schemas.microsoft.com/office/powerpoint/2010/main" xmlns="" val="8609511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lgn="l">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33400" y="533401"/>
            <a:ext cx="6554867" cy="376767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4F5949-CBB8-414F-959B-3EA9A09BE26E}" type="datetimeFigureOut">
              <a:rPr lang="en-US" smtClean="0"/>
              <a:pPr/>
              <a:t>8/15/2023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FB70F7-2B82-450C-823D-E9FAB37C16A9}" type="slidenum">
              <a:rPr lang="en-US" smtClean="0"/>
              <a:pPr/>
              <a:t>‹#›</a:t>
            </a:fld>
            <a:endParaRPr lang="en-US"/>
          </a:p>
        </p:txBody>
      </p:sp>
    </p:spTree>
    <p:extLst>
      <p:ext uri="{BB962C8B-B14F-4D97-AF65-F5344CB8AC3E}">
        <p14:creationId xmlns:p14="http://schemas.microsoft.com/office/powerpoint/2010/main" xmlns="" val="21062408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66406" y="533400"/>
            <a:ext cx="2044194" cy="4419600"/>
          </a:xfrm>
        </p:spPr>
        <p:txBody>
          <a:bodyPr vert="eaVert">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33400" y="533400"/>
            <a:ext cx="5850012" cy="5486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4F5949-CBB8-414F-959B-3EA9A09BE26E}" type="datetimeFigureOut">
              <a:rPr lang="en-US" smtClean="0"/>
              <a:pPr/>
              <a:t>8/15/2023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FB70F7-2B82-450C-823D-E9FAB37C16A9}" type="slidenum">
              <a:rPr lang="en-US" smtClean="0"/>
              <a:pPr/>
              <a:t>‹#›</a:t>
            </a:fld>
            <a:endParaRPr lang="en-US"/>
          </a:p>
        </p:txBody>
      </p:sp>
    </p:spTree>
    <p:extLst>
      <p:ext uri="{BB962C8B-B14F-4D97-AF65-F5344CB8AC3E}">
        <p14:creationId xmlns:p14="http://schemas.microsoft.com/office/powerpoint/2010/main" xmlns="" val="3876397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en-US"/>
              <a:t>Click to edit Master title style</a:t>
            </a:r>
            <a:endParaRPr lang="en-US" dirty="0"/>
          </a:p>
        </p:txBody>
      </p:sp>
      <p:sp>
        <p:nvSpPr>
          <p:cNvPr id="3" name="Content Placeholder 2"/>
          <p:cNvSpPr>
            <a:spLocks noGrp="1"/>
          </p:cNvSpPr>
          <p:nvPr>
            <p:ph idx="1"/>
          </p:nvPr>
        </p:nvSpPr>
        <p:spPr>
          <a:xfrm>
            <a:off x="533400" y="533400"/>
            <a:ext cx="6554867" cy="376767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4F5949-CBB8-414F-959B-3EA9A09BE26E}" type="datetimeFigureOut">
              <a:rPr lang="en-US" smtClean="0"/>
              <a:pPr/>
              <a:t>8/15/2023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FB70F7-2B82-450C-823D-E9FAB37C16A9}" type="slidenum">
              <a:rPr lang="en-US" smtClean="0"/>
              <a:pPr/>
              <a:t>‹#›</a:t>
            </a:fld>
            <a:endParaRPr lang="en-US"/>
          </a:p>
        </p:txBody>
      </p:sp>
    </p:spTree>
    <p:extLst>
      <p:ext uri="{BB962C8B-B14F-4D97-AF65-F5344CB8AC3E}">
        <p14:creationId xmlns:p14="http://schemas.microsoft.com/office/powerpoint/2010/main" xmlns="" val="9993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3400" y="1981199"/>
            <a:ext cx="6402468" cy="2319867"/>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533400" y="4487333"/>
            <a:ext cx="6402467" cy="15324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4F5949-CBB8-414F-959B-3EA9A09BE26E}" type="datetimeFigureOut">
              <a:rPr lang="en-US" smtClean="0"/>
              <a:pPr/>
              <a:t>8/15/2023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FB70F7-2B82-450C-823D-E9FAB37C16A9}" type="slidenum">
              <a:rPr lang="en-US" smtClean="0"/>
              <a:pPr/>
              <a:t>‹#›</a:t>
            </a:fld>
            <a:endParaRPr lang="en-US"/>
          </a:p>
        </p:txBody>
      </p:sp>
    </p:spTree>
    <p:extLst>
      <p:ext uri="{BB962C8B-B14F-4D97-AF65-F5344CB8AC3E}">
        <p14:creationId xmlns:p14="http://schemas.microsoft.com/office/powerpoint/2010/main" xmlns="" val="101845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n-US"/>
              <a:t>Click to edit Master title style</a:t>
            </a:r>
            <a:endParaRPr lang="en-US" dirty="0"/>
          </a:p>
        </p:txBody>
      </p:sp>
      <p:sp>
        <p:nvSpPr>
          <p:cNvPr id="11" name="Content Placeholder 3"/>
          <p:cNvSpPr>
            <a:spLocks noGrp="1"/>
          </p:cNvSpPr>
          <p:nvPr>
            <p:ph sz="half" idx="13"/>
          </p:nvPr>
        </p:nvSpPr>
        <p:spPr>
          <a:xfrm>
            <a:off x="533400" y="533400"/>
            <a:ext cx="3949967" cy="3767667"/>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5"/>
          <p:cNvSpPr>
            <a:spLocks noGrp="1"/>
          </p:cNvSpPr>
          <p:nvPr>
            <p:ph sz="quarter" idx="4"/>
          </p:nvPr>
        </p:nvSpPr>
        <p:spPr>
          <a:xfrm>
            <a:off x="4662362" y="533400"/>
            <a:ext cx="3948238" cy="37592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4F5949-CBB8-414F-959B-3EA9A09BE26E}" type="datetimeFigureOut">
              <a:rPr lang="en-US" smtClean="0"/>
              <a:pPr/>
              <a:t>8/15/2023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FB70F7-2B82-450C-823D-E9FAB37C16A9}" type="slidenum">
              <a:rPr lang="en-US" smtClean="0"/>
              <a:pPr/>
              <a:t>‹#›</a:t>
            </a:fld>
            <a:endParaRPr lang="en-US"/>
          </a:p>
        </p:txBody>
      </p:sp>
    </p:spTree>
    <p:extLst>
      <p:ext uri="{BB962C8B-B14F-4D97-AF65-F5344CB8AC3E}">
        <p14:creationId xmlns:p14="http://schemas.microsoft.com/office/powerpoint/2010/main" xmlns="" val="3931621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762001" y="533400"/>
            <a:ext cx="3716866" cy="609600"/>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3399" y="1143000"/>
            <a:ext cx="3945467" cy="3158067"/>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5016" y="566738"/>
            <a:ext cx="3764051" cy="576262"/>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2362" y="1143000"/>
            <a:ext cx="3956705" cy="314960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4F5949-CBB8-414F-959B-3EA9A09BE26E}" type="datetimeFigureOut">
              <a:rPr lang="en-US" smtClean="0"/>
              <a:pPr/>
              <a:t>8/15/2023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FB70F7-2B82-450C-823D-E9FAB37C16A9}" type="slidenum">
              <a:rPr lang="en-US" smtClean="0"/>
              <a:pPr/>
              <a:t>‹#›</a:t>
            </a:fld>
            <a:endParaRPr lang="en-US"/>
          </a:p>
        </p:txBody>
      </p:sp>
    </p:spTree>
    <p:extLst>
      <p:ext uri="{BB962C8B-B14F-4D97-AF65-F5344CB8AC3E}">
        <p14:creationId xmlns:p14="http://schemas.microsoft.com/office/powerpoint/2010/main" xmlns="" val="2717400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4F5949-CBB8-414F-959B-3EA9A09BE26E}" type="datetimeFigureOut">
              <a:rPr lang="en-US" smtClean="0"/>
              <a:pPr/>
              <a:t>8/15/2023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FB70F7-2B82-450C-823D-E9FAB37C16A9}" type="slidenum">
              <a:rPr lang="en-US" smtClean="0"/>
              <a:pPr/>
              <a:t>‹#›</a:t>
            </a:fld>
            <a:endParaRPr lang="en-US"/>
          </a:p>
        </p:txBody>
      </p:sp>
    </p:spTree>
    <p:extLst>
      <p:ext uri="{BB962C8B-B14F-4D97-AF65-F5344CB8AC3E}">
        <p14:creationId xmlns:p14="http://schemas.microsoft.com/office/powerpoint/2010/main" xmlns="" val="1751253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4F5949-CBB8-414F-959B-3EA9A09BE26E}" type="datetimeFigureOut">
              <a:rPr lang="en-US" smtClean="0"/>
              <a:pPr/>
              <a:t>8/15/2023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FB70F7-2B82-450C-823D-E9FAB37C16A9}" type="slidenum">
              <a:rPr lang="en-US" smtClean="0"/>
              <a:pPr/>
              <a:t>‹#›</a:t>
            </a:fld>
            <a:endParaRPr lang="en-US"/>
          </a:p>
        </p:txBody>
      </p:sp>
    </p:spTree>
    <p:extLst>
      <p:ext uri="{BB962C8B-B14F-4D97-AF65-F5344CB8AC3E}">
        <p14:creationId xmlns:p14="http://schemas.microsoft.com/office/powerpoint/2010/main" xmlns="" val="1205849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18667" y="533400"/>
            <a:ext cx="3200400" cy="1524000"/>
          </a:xfrm>
        </p:spPr>
        <p:txBody>
          <a:bodyPr anchor="b">
            <a:normAutofit/>
          </a:bodyPr>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533399" y="533400"/>
            <a:ext cx="4438755" cy="54864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18667" y="2209802"/>
            <a:ext cx="32004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4F5949-CBB8-414F-959B-3EA9A09BE26E}" type="datetimeFigureOut">
              <a:rPr lang="en-US" smtClean="0"/>
              <a:pPr/>
              <a:t>8/15/2023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FB70F7-2B82-450C-823D-E9FAB37C16A9}" type="slidenum">
              <a:rPr lang="en-US" smtClean="0"/>
              <a:pPr/>
              <a:t>‹#›</a:t>
            </a:fld>
            <a:endParaRPr lang="en-US"/>
          </a:p>
        </p:txBody>
      </p:sp>
    </p:spTree>
    <p:extLst>
      <p:ext uri="{BB962C8B-B14F-4D97-AF65-F5344CB8AC3E}">
        <p14:creationId xmlns:p14="http://schemas.microsoft.com/office/powerpoint/2010/main" xmlns="" val="3299364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95800" y="1447800"/>
            <a:ext cx="3563258" cy="1143000"/>
          </a:xfrm>
        </p:spPr>
        <p:txBody>
          <a:bodyPr anchor="b">
            <a:normAutofit/>
          </a:bodyPr>
          <a:lstStyle>
            <a:lvl1pPr algn="l">
              <a:defRPr sz="2400" b="0"/>
            </a:lvl1pPr>
          </a:lstStyle>
          <a:p>
            <a:r>
              <a:rPr lang="en-US"/>
              <a:t>Click to edit Master title style</a:t>
            </a:r>
            <a:endParaRPr lang="en-US" dirty="0"/>
          </a:p>
        </p:txBody>
      </p:sp>
      <p:sp>
        <p:nvSpPr>
          <p:cNvPr id="17" name="Picture Placeholder 2"/>
          <p:cNvSpPr>
            <a:spLocks noGrp="1" noChangeAspect="1"/>
          </p:cNvSpPr>
          <p:nvPr>
            <p:ph type="pic" idx="13"/>
          </p:nvPr>
        </p:nvSpPr>
        <p:spPr>
          <a:xfrm>
            <a:off x="762000" y="914400"/>
            <a:ext cx="3280974" cy="48006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496027" y="2743200"/>
            <a:ext cx="3564223" cy="2082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4F5949-CBB8-414F-959B-3EA9A09BE26E}" type="datetimeFigureOut">
              <a:rPr lang="en-US" smtClean="0"/>
              <a:pPr/>
              <a:t>8/15/2023</a:t>
            </a:fld>
            <a:endParaRPr lang="en-US"/>
          </a:p>
        </p:txBody>
      </p:sp>
      <p:sp>
        <p:nvSpPr>
          <p:cNvPr id="6" name="Footer Placeholder 5"/>
          <p:cNvSpPr>
            <a:spLocks noGrp="1"/>
          </p:cNvSpPr>
          <p:nvPr>
            <p:ph type="ftr" sz="quarter" idx="11"/>
          </p:nvPr>
        </p:nvSpPr>
        <p:spPr>
          <a:xfrm>
            <a:off x="533400" y="6172200"/>
            <a:ext cx="5811724" cy="365125"/>
          </a:xfrm>
        </p:spPr>
        <p:txBody>
          <a:bodyPr/>
          <a:lstStyle/>
          <a:p>
            <a:endParaRPr lang="en-US"/>
          </a:p>
        </p:txBody>
      </p:sp>
      <p:sp>
        <p:nvSpPr>
          <p:cNvPr id="7" name="Slide Number Placeholder 6"/>
          <p:cNvSpPr>
            <a:spLocks noGrp="1"/>
          </p:cNvSpPr>
          <p:nvPr>
            <p:ph type="sldNum" sz="quarter" idx="12"/>
          </p:nvPr>
        </p:nvSpPr>
        <p:spPr/>
        <p:txBody>
          <a:bodyPr/>
          <a:lstStyle/>
          <a:p>
            <a:fld id="{28FB70F7-2B82-450C-823D-E9FAB37C16A9}" type="slidenum">
              <a:rPr lang="en-US" smtClean="0"/>
              <a:pPr/>
              <a:t>‹#›</a:t>
            </a:fld>
            <a:endParaRPr lang="en-US"/>
          </a:p>
        </p:txBody>
      </p:sp>
    </p:spTree>
    <p:extLst>
      <p:ext uri="{BB962C8B-B14F-4D97-AF65-F5344CB8AC3E}">
        <p14:creationId xmlns:p14="http://schemas.microsoft.com/office/powerpoint/2010/main" xmlns="" val="39839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670675" y="3894667"/>
            <a:ext cx="2470456" cy="2658533"/>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33400" y="4495800"/>
            <a:ext cx="6554867" cy="15240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3400" y="533401"/>
            <a:ext cx="6554867" cy="376767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30245" y="6172203"/>
            <a:ext cx="1200463"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5B4F5949-CBB8-414F-959B-3EA9A09BE26E}" type="datetimeFigureOut">
              <a:rPr lang="en-US" smtClean="0"/>
              <a:pPr/>
              <a:t>8/15/2023</a:t>
            </a:fld>
            <a:endParaRPr lang="en-US"/>
          </a:p>
        </p:txBody>
      </p:sp>
      <p:sp>
        <p:nvSpPr>
          <p:cNvPr id="5" name="Footer Placeholder 4"/>
          <p:cNvSpPr>
            <a:spLocks noGrp="1"/>
          </p:cNvSpPr>
          <p:nvPr>
            <p:ph type="ftr" sz="quarter" idx="3"/>
          </p:nvPr>
        </p:nvSpPr>
        <p:spPr>
          <a:xfrm>
            <a:off x="533400" y="6172200"/>
            <a:ext cx="5811724"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7774426" y="5578478"/>
            <a:ext cx="856907" cy="669925"/>
          </a:xfrm>
          <a:prstGeom prst="rect">
            <a:avLst/>
          </a:prstGeom>
        </p:spPr>
        <p:txBody>
          <a:bodyPr vert="horz" lIns="91440" tIns="45720" rIns="91440" bIns="45720" rtlCol="0" anchor="b"/>
          <a:lstStyle>
            <a:lvl1pPr algn="r">
              <a:defRPr sz="2800" b="0" i="0">
                <a:solidFill>
                  <a:schemeClr val="bg2">
                    <a:lumMod val="50000"/>
                  </a:schemeClr>
                </a:solidFill>
                <a:effectLst/>
                <a:latin typeface="+mn-lt"/>
              </a:defRPr>
            </a:lvl1pPr>
          </a:lstStyle>
          <a:p>
            <a:fld id="{28FB70F7-2B82-450C-823D-E9FAB37C16A9}" type="slidenum">
              <a:rPr lang="en-US" smtClean="0"/>
              <a:pPr/>
              <a:t>‹#›</a:t>
            </a:fld>
            <a:endParaRPr lang="en-US"/>
          </a:p>
        </p:txBody>
      </p:sp>
    </p:spTree>
    <p:extLst>
      <p:ext uri="{BB962C8B-B14F-4D97-AF65-F5344CB8AC3E}">
        <p14:creationId xmlns:p14="http://schemas.microsoft.com/office/powerpoint/2010/main" xmlns="" val="2677097530"/>
      </p:ext>
    </p:extLst>
  </p:cSld>
  <p:clrMap bg1="dk1" tx1="lt1" bg2="dk2" tx2="lt2" accent1="accent1" accent2="accent2" accent3="accent3" accent4="accent4" accent5="accent5" accent6="accent6" hlink="hlink" folHlink="folHlink"/>
  <p:sldLayoutIdLst>
    <p:sldLayoutId id="2147484063" r:id="rId1"/>
    <p:sldLayoutId id="2147484064" r:id="rId2"/>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 id="2147484073" r:id="rId11"/>
    <p:sldLayoutId id="2147484074" r:id="rId12"/>
    <p:sldLayoutId id="2147484075" r:id="rId13"/>
    <p:sldLayoutId id="2147484076" r:id="rId14"/>
    <p:sldLayoutId id="2147484077" r:id="rId15"/>
    <p:sldLayoutId id="2147484078" r:id="rId16"/>
    <p:sldLayoutId id="2147484079" r:id="rId17"/>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8801" y="685800"/>
            <a:ext cx="5486400" cy="923330"/>
          </a:xfrm>
          <a:prstGeom prst="rect">
            <a:avLst/>
          </a:prstGeom>
          <a:gradFill>
            <a:gsLst>
              <a:gs pos="68000">
                <a:schemeClr val="bg2">
                  <a:tint val="97000"/>
                  <a:hueMod val="92000"/>
                  <a:satMod val="169000"/>
                  <a:lumMod val="164000"/>
                </a:schemeClr>
              </a:gs>
              <a:gs pos="100000">
                <a:schemeClr val="bg2">
                  <a:shade val="96000"/>
                  <a:satMod val="120000"/>
                  <a:lumMod val="90000"/>
                </a:schemeClr>
              </a:gs>
            </a:gsLst>
            <a:lin ang="6120000" scaled="1"/>
          </a:gradFill>
        </p:spPr>
        <p:style>
          <a:lnRef idx="2">
            <a:schemeClr val="accent6"/>
          </a:lnRef>
          <a:fillRef idx="1">
            <a:schemeClr val="lt1"/>
          </a:fillRef>
          <a:effectRef idx="0">
            <a:schemeClr val="accent6"/>
          </a:effectRef>
          <a:fontRef idx="minor">
            <a:schemeClr val="dk1"/>
          </a:fontRef>
        </p:style>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PROJECT NAME</a:t>
            </a:r>
          </a:p>
        </p:txBody>
      </p:sp>
      <p:sp>
        <p:nvSpPr>
          <p:cNvPr id="2" name="Rectangle 1"/>
          <p:cNvSpPr/>
          <p:nvPr/>
        </p:nvSpPr>
        <p:spPr>
          <a:xfrm>
            <a:off x="2209800" y="2886670"/>
            <a:ext cx="4800600" cy="923330"/>
          </a:xfrm>
          <a:prstGeom prst="rect">
            <a:avLst/>
          </a:prstGeom>
        </p:spPr>
        <p:style>
          <a:lnRef idx="0">
            <a:schemeClr val="accent6"/>
          </a:lnRef>
          <a:fillRef idx="3">
            <a:schemeClr val="accent6"/>
          </a:fillRef>
          <a:effectRef idx="3">
            <a:schemeClr val="accent6"/>
          </a:effectRef>
          <a:fontRef idx="minor">
            <a:schemeClr val="lt1"/>
          </a:fontRef>
        </p:style>
        <p:txBody>
          <a:bodyPr wrap="square" lIns="91440" tIns="45720" rIns="91440" bIns="45720">
            <a:spAutoFit/>
            <a:scene3d>
              <a:camera prst="orthographicFront"/>
              <a:lightRig rig="threePt" dir="t"/>
            </a:scene3d>
            <a:sp3d extrusionH="57150">
              <a:bevelT w="50800" h="38100" prst="riblet"/>
            </a:sp3d>
          </a:bodyPr>
          <a:lstStyle/>
          <a:p>
            <a:pPr algn="ctr"/>
            <a:r>
              <a:rPr lang="en-US" sz="5400" dirty="0" smtClean="0">
                <a:solidFill>
                  <a:srgbClr val="FFFF00"/>
                </a:solidFill>
              </a:rPr>
              <a:t>MINI </a:t>
            </a:r>
            <a:r>
              <a:rPr lang="en-US" sz="5400" dirty="0" smtClean="0">
                <a:solidFill>
                  <a:srgbClr val="FFFF00"/>
                </a:solidFill>
              </a:rPr>
              <a:t>MART</a:t>
            </a:r>
            <a:endParaRPr lang="en-US" sz="5400" dirty="0" smtClean="0">
              <a:solidFill>
                <a:srgbClr val="FFFF00"/>
              </a:solidFill>
            </a:endParaRPr>
          </a:p>
        </p:txBody>
      </p:sp>
      <p:sp>
        <p:nvSpPr>
          <p:cNvPr id="5" name="TextBox 4"/>
          <p:cNvSpPr txBox="1"/>
          <p:nvPr/>
        </p:nvSpPr>
        <p:spPr>
          <a:xfrm>
            <a:off x="0" y="3972580"/>
            <a:ext cx="9144000" cy="523220"/>
          </a:xfrm>
          <a:prstGeom prst="rect">
            <a:avLst/>
          </a:prstGeom>
          <a:noFill/>
        </p:spPr>
        <p:txBody>
          <a:bodyPr wrap="square" rtlCol="0">
            <a:spAutoFit/>
          </a:bodyPr>
          <a:lstStyle/>
          <a:p>
            <a:pPr algn="ctr"/>
            <a:r>
              <a:rPr lang="en-US" sz="2800" b="1" dirty="0" smtClean="0">
                <a:solidFill>
                  <a:schemeClr val="bg1"/>
                </a:solidFill>
                <a:latin typeface="Agency FB" pitchFamily="34" charset="0"/>
              </a:rPr>
              <a:t>Online </a:t>
            </a:r>
            <a:r>
              <a:rPr lang="en-US" sz="2800" b="1" dirty="0" smtClean="0">
                <a:solidFill>
                  <a:schemeClr val="bg1"/>
                </a:solidFill>
                <a:latin typeface="Agency FB" pitchFamily="34" charset="0"/>
              </a:rPr>
              <a:t>Grocery Shopping System</a:t>
            </a:r>
            <a:endParaRPr lang="en-US" sz="2800" b="1" dirty="0">
              <a:solidFill>
                <a:schemeClr val="bg1"/>
              </a:solidFill>
              <a:latin typeface="Agency FB" pitchFamily="34" charset="0"/>
            </a:endParaRPr>
          </a:p>
        </p:txBody>
      </p:sp>
    </p:spTree>
    <p:extLst>
      <p:ext uri="{BB962C8B-B14F-4D97-AF65-F5344CB8AC3E}">
        <p14:creationId xmlns:p14="http://schemas.microsoft.com/office/powerpoint/2010/main" xmlns="" val="71710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CC5F5C21-7DE8-428F-863A-DD7B9F604107}"/>
              </a:ext>
            </a:extLst>
          </p:cNvPr>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06245" y="115887"/>
            <a:ext cx="5731510" cy="6626225"/>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76729136-CCE1-4EE4-A879-4140A6E80291}"/>
              </a:ext>
            </a:extLst>
          </p:cNvPr>
          <p:cNvPicPr/>
          <p:nvPr/>
        </p:nvPicPr>
        <p:blipFill rotWithShape="1">
          <a:blip r:embed="rId2" cstate="print"/>
          <a:srcRect t="11664"/>
          <a:stretch/>
        </p:blipFill>
        <p:spPr bwMode="auto">
          <a:xfrm>
            <a:off x="1752600" y="43180"/>
            <a:ext cx="5574665" cy="2623820"/>
          </a:xfrm>
          <a:prstGeom prst="rect">
            <a:avLst/>
          </a:prstGeom>
          <a:ln>
            <a:noFill/>
          </a:ln>
          <a:extLst>
            <a:ext uri="{53640926-AAD7-44D8-BBD7-CCE9431645EC}">
              <a14:shadowObscured xmlns:a14="http://schemas.microsoft.com/office/drawing/2010/main" xmlns=""/>
            </a:ext>
          </a:extLst>
        </p:spPr>
      </p:pic>
      <p:pic>
        <p:nvPicPr>
          <p:cNvPr id="5" name="Picture 4">
            <a:extLst>
              <a:ext uri="{FF2B5EF4-FFF2-40B4-BE49-F238E27FC236}">
                <a16:creationId xmlns:a16="http://schemas.microsoft.com/office/drawing/2014/main" xmlns="" id="{8F57D74C-9E96-4BED-8CA2-297BBB9FBDF5}"/>
              </a:ext>
            </a:extLst>
          </p:cNvPr>
          <p:cNvPicPr/>
          <p:nvPr/>
        </p:nvPicPr>
        <p:blipFill rotWithShape="1">
          <a:blip r:embed="rId3" cstate="print"/>
          <a:srcRect t="11664"/>
          <a:stretch/>
        </p:blipFill>
        <p:spPr bwMode="auto">
          <a:xfrm>
            <a:off x="1752600" y="2667000"/>
            <a:ext cx="5581015" cy="2626995"/>
          </a:xfrm>
          <a:prstGeom prst="rect">
            <a:avLst/>
          </a:prstGeom>
          <a:ln>
            <a:noFill/>
          </a:ln>
          <a:extLst>
            <a:ext uri="{53640926-AAD7-44D8-BBD7-CCE9431645EC}">
              <a14:shadowObscured xmlns:a14="http://schemas.microsoft.com/office/drawing/2010/main" xmlns=""/>
            </a:ext>
          </a:extLst>
        </p:spPr>
      </p:pic>
      <p:pic>
        <p:nvPicPr>
          <p:cNvPr id="8" name="Picture 7">
            <a:extLst>
              <a:ext uri="{FF2B5EF4-FFF2-40B4-BE49-F238E27FC236}">
                <a16:creationId xmlns:a16="http://schemas.microsoft.com/office/drawing/2014/main" xmlns="" id="{2798A690-8D11-48A9-8706-954699196C9B}"/>
              </a:ext>
            </a:extLst>
          </p:cNvPr>
          <p:cNvPicPr/>
          <p:nvPr/>
        </p:nvPicPr>
        <p:blipFill rotWithShape="1">
          <a:blip r:embed="rId4" cstate="print"/>
          <a:srcRect t="11664"/>
          <a:stretch/>
        </p:blipFill>
        <p:spPr bwMode="auto">
          <a:xfrm>
            <a:off x="1752600" y="5290820"/>
            <a:ext cx="5549265" cy="1414780"/>
          </a:xfrm>
          <a:prstGeom prst="rect">
            <a:avLst/>
          </a:prstGeom>
          <a:ln>
            <a:noFill/>
          </a:ln>
          <a:extLst>
            <a:ext uri="{53640926-AAD7-44D8-BBD7-CCE9431645EC}">
              <a14:shadowObscured xmlns:a14="http://schemas.microsoft.com/office/drawing/2010/main" xmlns=""/>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4FC20879-612D-4F0A-879B-95C3F2F83888}"/>
              </a:ext>
            </a:extLst>
          </p:cNvPr>
          <p:cNvPicPr/>
          <p:nvPr/>
        </p:nvPicPr>
        <p:blipFill rotWithShape="1">
          <a:blip r:embed="rId2" cstate="print"/>
          <a:srcRect t="11671"/>
          <a:stretch/>
        </p:blipFill>
        <p:spPr bwMode="auto">
          <a:xfrm>
            <a:off x="1795145" y="0"/>
            <a:ext cx="5553710" cy="2612390"/>
          </a:xfrm>
          <a:prstGeom prst="rect">
            <a:avLst/>
          </a:prstGeom>
          <a:ln>
            <a:noFill/>
          </a:ln>
          <a:extLst>
            <a:ext uri="{53640926-AAD7-44D8-BBD7-CCE9431645EC}">
              <a14:shadowObscured xmlns:a14="http://schemas.microsoft.com/office/drawing/2010/main" xmlns=""/>
            </a:ext>
          </a:extLst>
        </p:spPr>
      </p:pic>
      <p:pic>
        <p:nvPicPr>
          <p:cNvPr id="9" name="Picture 8">
            <a:extLst>
              <a:ext uri="{FF2B5EF4-FFF2-40B4-BE49-F238E27FC236}">
                <a16:creationId xmlns:a16="http://schemas.microsoft.com/office/drawing/2014/main" xmlns="" id="{C5390118-32EE-46B8-8B60-C49B86F7C6FE}"/>
              </a:ext>
            </a:extLst>
          </p:cNvPr>
          <p:cNvPicPr/>
          <p:nvPr/>
        </p:nvPicPr>
        <p:blipFill rotWithShape="1">
          <a:blip r:embed="rId3" cstate="print"/>
          <a:srcRect t="11678"/>
          <a:stretch/>
        </p:blipFill>
        <p:spPr bwMode="auto">
          <a:xfrm>
            <a:off x="1814512" y="2590800"/>
            <a:ext cx="5514975" cy="2592070"/>
          </a:xfrm>
          <a:prstGeom prst="rect">
            <a:avLst/>
          </a:prstGeom>
          <a:ln>
            <a:noFill/>
          </a:ln>
          <a:extLst>
            <a:ext uri="{53640926-AAD7-44D8-BBD7-CCE9431645EC}">
              <a14:shadowObscured xmlns:a14="http://schemas.microsoft.com/office/drawing/2010/main" xmlns=""/>
            </a:ext>
          </a:extLst>
        </p:spPr>
      </p:pic>
      <p:pic>
        <p:nvPicPr>
          <p:cNvPr id="11" name="Picture 10">
            <a:extLst>
              <a:ext uri="{FF2B5EF4-FFF2-40B4-BE49-F238E27FC236}">
                <a16:creationId xmlns:a16="http://schemas.microsoft.com/office/drawing/2014/main" xmlns="" id="{C417B829-8564-4CBF-B72D-785347DE5C56}"/>
              </a:ext>
            </a:extLst>
          </p:cNvPr>
          <p:cNvPicPr/>
          <p:nvPr/>
        </p:nvPicPr>
        <p:blipFill rotWithShape="1">
          <a:blip r:embed="rId4" cstate="print"/>
          <a:srcRect t="12068"/>
          <a:stretch/>
        </p:blipFill>
        <p:spPr bwMode="auto">
          <a:xfrm>
            <a:off x="1781175" y="5181600"/>
            <a:ext cx="5581650" cy="1676400"/>
          </a:xfrm>
          <a:prstGeom prst="rect">
            <a:avLst/>
          </a:prstGeom>
          <a:ln>
            <a:noFill/>
          </a:ln>
          <a:extLst>
            <a:ext uri="{53640926-AAD7-44D8-BBD7-CCE9431645EC}">
              <a14:shadowObscured xmlns:a14="http://schemas.microsoft.com/office/drawing/2010/main" xmln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9C1E750-381C-4974-941E-26B8B0953DBD}"/>
              </a:ext>
            </a:extLst>
          </p:cNvPr>
          <p:cNvPicPr/>
          <p:nvPr/>
        </p:nvPicPr>
        <p:blipFill rotWithShape="1">
          <a:blip r:embed="rId2" cstate="print"/>
          <a:srcRect t="12053"/>
          <a:stretch/>
        </p:blipFill>
        <p:spPr bwMode="auto">
          <a:xfrm>
            <a:off x="1752600" y="0"/>
            <a:ext cx="5548630" cy="2600325"/>
          </a:xfrm>
          <a:prstGeom prst="rect">
            <a:avLst/>
          </a:prstGeom>
          <a:ln>
            <a:noFill/>
          </a:ln>
          <a:extLst>
            <a:ext uri="{53640926-AAD7-44D8-BBD7-CCE9431645EC}">
              <a14:shadowObscured xmlns:a14="http://schemas.microsoft.com/office/drawing/2010/main" xmlns=""/>
            </a:ext>
          </a:extLst>
        </p:spPr>
      </p:pic>
      <p:pic>
        <p:nvPicPr>
          <p:cNvPr id="5" name="Picture 4">
            <a:extLst>
              <a:ext uri="{FF2B5EF4-FFF2-40B4-BE49-F238E27FC236}">
                <a16:creationId xmlns:a16="http://schemas.microsoft.com/office/drawing/2014/main" xmlns="" id="{EB2ED321-702D-4AEA-98A1-FEA423B33782}"/>
              </a:ext>
            </a:extLst>
          </p:cNvPr>
          <p:cNvPicPr/>
          <p:nvPr/>
        </p:nvPicPr>
        <p:blipFill rotWithShape="1">
          <a:blip r:embed="rId3" cstate="print"/>
          <a:srcRect t="6478" b="2041"/>
          <a:stretch/>
        </p:blipFill>
        <p:spPr bwMode="auto">
          <a:xfrm>
            <a:off x="1752600" y="2590800"/>
            <a:ext cx="5495925" cy="2682875"/>
          </a:xfrm>
          <a:prstGeom prst="rect">
            <a:avLst/>
          </a:prstGeom>
          <a:ln>
            <a:noFill/>
          </a:ln>
          <a:extLst>
            <a:ext uri="{53640926-AAD7-44D8-BBD7-CCE9431645EC}">
              <a14:shadowObscured xmlns:a14="http://schemas.microsoft.com/office/drawing/2010/main" xmlns=""/>
            </a:ext>
          </a:extLst>
        </p:spPr>
      </p:pic>
      <p:pic>
        <p:nvPicPr>
          <p:cNvPr id="9" name="Picture 8">
            <a:extLst>
              <a:ext uri="{FF2B5EF4-FFF2-40B4-BE49-F238E27FC236}">
                <a16:creationId xmlns:a16="http://schemas.microsoft.com/office/drawing/2014/main" xmlns="" id="{CCA6B3E9-53F9-492E-94CC-E107AD900AEA}"/>
              </a:ext>
            </a:extLst>
          </p:cNvPr>
          <p:cNvPicPr/>
          <p:nvPr/>
        </p:nvPicPr>
        <p:blipFill rotWithShape="1">
          <a:blip r:embed="rId4" cstate="print"/>
          <a:srcRect t="5319" b="2603"/>
          <a:stretch/>
        </p:blipFill>
        <p:spPr bwMode="auto">
          <a:xfrm>
            <a:off x="1752600" y="5273675"/>
            <a:ext cx="5545455" cy="1447800"/>
          </a:xfrm>
          <a:prstGeom prst="rect">
            <a:avLst/>
          </a:prstGeom>
          <a:ln>
            <a:noFill/>
          </a:ln>
          <a:extLst>
            <a:ext uri="{53640926-AAD7-44D8-BBD7-CCE9431645EC}">
              <a14:shadowObscured xmlns:a14="http://schemas.microsoft.com/office/drawing/2010/main" xmln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DB2184A-92AD-404E-9863-78669968DA3D}"/>
              </a:ext>
            </a:extLst>
          </p:cNvPr>
          <p:cNvPicPr/>
          <p:nvPr/>
        </p:nvPicPr>
        <p:blipFill>
          <a:blip r:embed="rId2" cstate="print"/>
          <a:stretch>
            <a:fillRect/>
          </a:stretch>
        </p:blipFill>
        <p:spPr>
          <a:xfrm>
            <a:off x="1706245" y="3429000"/>
            <a:ext cx="5731510" cy="3050540"/>
          </a:xfrm>
          <a:prstGeom prst="rect">
            <a:avLst/>
          </a:prstGeom>
        </p:spPr>
      </p:pic>
      <p:pic>
        <p:nvPicPr>
          <p:cNvPr id="3" name="Picture 2">
            <a:extLst>
              <a:ext uri="{FF2B5EF4-FFF2-40B4-BE49-F238E27FC236}">
                <a16:creationId xmlns:a16="http://schemas.microsoft.com/office/drawing/2014/main" xmlns="" id="{106E971E-409A-467B-A801-8BC6D50E2B8B}"/>
              </a:ext>
            </a:extLst>
          </p:cNvPr>
          <p:cNvPicPr/>
          <p:nvPr/>
        </p:nvPicPr>
        <p:blipFill>
          <a:blip r:embed="rId3" cstate="print"/>
          <a:stretch>
            <a:fillRect/>
          </a:stretch>
        </p:blipFill>
        <p:spPr>
          <a:xfrm>
            <a:off x="1676400" y="226060"/>
            <a:ext cx="5731510" cy="305054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93853C7-FBC7-48DD-8F3F-0ECFBF630C19}"/>
              </a:ext>
            </a:extLst>
          </p:cNvPr>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06245" y="-22225"/>
            <a:ext cx="5731510" cy="690245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63BD00A-AB06-4CFF-95CE-E1718AA76CA4}"/>
              </a:ext>
            </a:extLst>
          </p:cNvPr>
          <p:cNvPicPr/>
          <p:nvPr/>
        </p:nvPicPr>
        <p:blipFill rotWithShape="1">
          <a:blip r:embed="rId2" cstate="print"/>
          <a:srcRect t="5832" b="14464"/>
          <a:stretch/>
        </p:blipFill>
        <p:spPr bwMode="auto">
          <a:xfrm>
            <a:off x="1706562" y="0"/>
            <a:ext cx="5730875" cy="2433955"/>
          </a:xfrm>
          <a:prstGeom prst="rect">
            <a:avLst/>
          </a:prstGeom>
          <a:ln>
            <a:noFill/>
          </a:ln>
          <a:extLst>
            <a:ext uri="{53640926-AAD7-44D8-BBD7-CCE9431645EC}">
              <a14:shadowObscured xmlns:a14="http://schemas.microsoft.com/office/drawing/2010/main" xmlns=""/>
            </a:ext>
          </a:extLst>
        </p:spPr>
      </p:pic>
      <p:pic>
        <p:nvPicPr>
          <p:cNvPr id="7" name="Picture 6">
            <a:extLst>
              <a:ext uri="{FF2B5EF4-FFF2-40B4-BE49-F238E27FC236}">
                <a16:creationId xmlns:a16="http://schemas.microsoft.com/office/drawing/2014/main" xmlns="" id="{EAEBFD58-821B-4665-A894-3BCDE0042E3E}"/>
              </a:ext>
            </a:extLst>
          </p:cNvPr>
          <p:cNvPicPr/>
          <p:nvPr/>
        </p:nvPicPr>
        <p:blipFill rotWithShape="1">
          <a:blip r:embed="rId3" cstate="print"/>
          <a:srcRect t="6618" b="8907"/>
          <a:stretch/>
        </p:blipFill>
        <p:spPr bwMode="auto">
          <a:xfrm>
            <a:off x="1706562" y="2438400"/>
            <a:ext cx="5730875" cy="2576830"/>
          </a:xfrm>
          <a:prstGeom prst="rect">
            <a:avLst/>
          </a:prstGeom>
          <a:ln>
            <a:noFill/>
          </a:ln>
          <a:extLst>
            <a:ext uri="{53640926-AAD7-44D8-BBD7-CCE9431645EC}">
              <a14:shadowObscured xmlns:a14="http://schemas.microsoft.com/office/drawing/2010/main" xmlns=""/>
            </a:ext>
          </a:extLst>
        </p:spPr>
      </p:pic>
      <p:pic>
        <p:nvPicPr>
          <p:cNvPr id="8" name="Picture 7">
            <a:extLst>
              <a:ext uri="{FF2B5EF4-FFF2-40B4-BE49-F238E27FC236}">
                <a16:creationId xmlns:a16="http://schemas.microsoft.com/office/drawing/2014/main" xmlns="" id="{0F1F1A7F-6668-449B-B399-E3C66EA55F64}"/>
              </a:ext>
            </a:extLst>
          </p:cNvPr>
          <p:cNvPicPr/>
          <p:nvPr/>
        </p:nvPicPr>
        <p:blipFill rotWithShape="1">
          <a:blip r:embed="rId4" cstate="print"/>
          <a:srcRect t="5840" b="8129"/>
          <a:stretch/>
        </p:blipFill>
        <p:spPr bwMode="auto">
          <a:xfrm>
            <a:off x="1706880" y="5015230"/>
            <a:ext cx="5730240" cy="1842770"/>
          </a:xfrm>
          <a:prstGeom prst="rect">
            <a:avLst/>
          </a:prstGeom>
          <a:ln>
            <a:noFill/>
          </a:ln>
          <a:extLst>
            <a:ext uri="{53640926-AAD7-44D8-BBD7-CCE9431645EC}">
              <a14:shadowObscured xmlns:a14="http://schemas.microsoft.com/office/drawing/2010/main" xmlns=""/>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58D58749-7EC8-4F98-BA57-81217D8BDB6D}"/>
              </a:ext>
            </a:extLst>
          </p:cNvPr>
          <p:cNvPicPr/>
          <p:nvPr/>
        </p:nvPicPr>
        <p:blipFill>
          <a:blip r:embed="rId2" cstate="print"/>
          <a:stretch>
            <a:fillRect/>
          </a:stretch>
        </p:blipFill>
        <p:spPr>
          <a:xfrm>
            <a:off x="1706245" y="0"/>
            <a:ext cx="5731510" cy="3046095"/>
          </a:xfrm>
          <a:prstGeom prst="rect">
            <a:avLst/>
          </a:prstGeom>
        </p:spPr>
      </p:pic>
      <p:pic>
        <p:nvPicPr>
          <p:cNvPr id="7" name="Picture 6">
            <a:extLst>
              <a:ext uri="{FF2B5EF4-FFF2-40B4-BE49-F238E27FC236}">
                <a16:creationId xmlns:a16="http://schemas.microsoft.com/office/drawing/2014/main" xmlns="" id="{5DAE9ED0-CA46-4872-846C-9FE1F9B6F68E}"/>
              </a:ext>
            </a:extLst>
          </p:cNvPr>
          <p:cNvPicPr/>
          <p:nvPr/>
        </p:nvPicPr>
        <p:blipFill rotWithShape="1">
          <a:blip r:embed="rId3" cstate="print">
            <a:extLst>
              <a:ext uri="{28A0092B-C50C-407E-A947-70E740481C1C}">
                <a14:useLocalDpi xmlns:a14="http://schemas.microsoft.com/office/drawing/2010/main" xmlns="" val="0"/>
              </a:ext>
            </a:extLst>
          </a:blip>
          <a:srcRect b="8010"/>
          <a:stretch/>
        </p:blipFill>
        <p:spPr bwMode="auto">
          <a:xfrm>
            <a:off x="1706245" y="3048000"/>
            <a:ext cx="5731510" cy="3810000"/>
          </a:xfrm>
          <a:prstGeom prst="rect">
            <a:avLst/>
          </a:prstGeom>
          <a:noFill/>
          <a:ln>
            <a:noFill/>
          </a:ln>
          <a:extLst>
            <a:ext uri="{53640926-AAD7-44D8-BBD7-CCE9431645EC}">
              <a14:shadowObscured xmlns:a14="http://schemas.microsoft.com/office/drawing/2010/main" xmlns=""/>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39C814D3-911C-4D87-9A05-015D95630F9A}"/>
              </a:ext>
            </a:extLst>
          </p:cNvPr>
          <p:cNvPicPr/>
          <p:nvPr/>
        </p:nvPicPr>
        <p:blipFill>
          <a:blip r:embed="rId2" cstate="print"/>
          <a:stretch>
            <a:fillRect/>
          </a:stretch>
        </p:blipFill>
        <p:spPr>
          <a:xfrm>
            <a:off x="1706245" y="450850"/>
            <a:ext cx="5731510" cy="3054350"/>
          </a:xfrm>
          <a:prstGeom prst="rect">
            <a:avLst/>
          </a:prstGeom>
        </p:spPr>
      </p:pic>
      <p:pic>
        <p:nvPicPr>
          <p:cNvPr id="9" name="Picture 8">
            <a:extLst>
              <a:ext uri="{FF2B5EF4-FFF2-40B4-BE49-F238E27FC236}">
                <a16:creationId xmlns:a16="http://schemas.microsoft.com/office/drawing/2014/main" xmlns="" id="{22B9ED44-5174-473B-B782-BB995FF67F5A}"/>
              </a:ext>
            </a:extLst>
          </p:cNvPr>
          <p:cNvPicPr/>
          <p:nvPr/>
        </p:nvPicPr>
        <p:blipFill rotWithShape="1">
          <a:blip r:embed="rId3" cstate="print"/>
          <a:srcRect b="29790"/>
          <a:stretch/>
        </p:blipFill>
        <p:spPr bwMode="auto">
          <a:xfrm>
            <a:off x="1600200" y="4027805"/>
            <a:ext cx="5943600" cy="2220595"/>
          </a:xfrm>
          <a:prstGeom prst="rect">
            <a:avLst/>
          </a:prstGeom>
          <a:ln>
            <a:noFill/>
          </a:ln>
          <a:extLst>
            <a:ext uri="{53640926-AAD7-44D8-BBD7-CCE9431645EC}">
              <a14:shadowObscured xmlns:a14="http://schemas.microsoft.com/office/drawing/2010/main" xmlns=""/>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944716A-D3D1-4F39-B440-1C4CE23546CA}"/>
              </a:ext>
            </a:extLst>
          </p:cNvPr>
          <p:cNvPicPr/>
          <p:nvPr/>
        </p:nvPicPr>
        <p:blipFill rotWithShape="1">
          <a:blip r:embed="rId2" cstate="print"/>
          <a:srcRect b="28289"/>
          <a:stretch/>
        </p:blipFill>
        <p:spPr bwMode="auto">
          <a:xfrm>
            <a:off x="1600200" y="170815"/>
            <a:ext cx="5943600" cy="2267585"/>
          </a:xfrm>
          <a:prstGeom prst="rect">
            <a:avLst/>
          </a:prstGeom>
          <a:ln>
            <a:noFill/>
          </a:ln>
          <a:extLst>
            <a:ext uri="{53640926-AAD7-44D8-BBD7-CCE9431645EC}">
              <a14:shadowObscured xmlns:a14="http://schemas.microsoft.com/office/drawing/2010/main" xmlns=""/>
            </a:ext>
          </a:extLst>
        </p:spPr>
      </p:pic>
      <p:pic>
        <p:nvPicPr>
          <p:cNvPr id="4" name="Picture 3">
            <a:extLst>
              <a:ext uri="{FF2B5EF4-FFF2-40B4-BE49-F238E27FC236}">
                <a16:creationId xmlns:a16="http://schemas.microsoft.com/office/drawing/2014/main" xmlns="" id="{4F1AD1A5-5F79-4B3C-8EF9-9BA53DBDFAB1}"/>
              </a:ext>
            </a:extLst>
          </p:cNvPr>
          <p:cNvPicPr/>
          <p:nvPr/>
        </p:nvPicPr>
        <p:blipFill>
          <a:blip r:embed="rId3" cstate="print"/>
          <a:stretch>
            <a:fillRect/>
          </a:stretch>
        </p:blipFill>
        <p:spPr>
          <a:xfrm>
            <a:off x="1600200" y="2514600"/>
            <a:ext cx="5943600" cy="316738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71600" y="533400"/>
            <a:ext cx="6481378" cy="70788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GROUP MEMBERS NAME</a:t>
            </a:r>
          </a:p>
        </p:txBody>
      </p:sp>
      <p:sp>
        <p:nvSpPr>
          <p:cNvPr id="2" name="TextBox 1"/>
          <p:cNvSpPr txBox="1"/>
          <p:nvPr/>
        </p:nvSpPr>
        <p:spPr>
          <a:xfrm>
            <a:off x="228600" y="1981200"/>
            <a:ext cx="8686800" cy="4524315"/>
          </a:xfrm>
          <a:prstGeom prst="rect">
            <a:avLst/>
          </a:prstGeom>
          <a:noFill/>
        </p:spPr>
        <p:txBody>
          <a:bodyPr wrap="square" rtlCol="0">
            <a:spAutoFit/>
          </a:bodyPr>
          <a:lstStyle/>
          <a:p>
            <a:pPr marL="285750" indent="-285750" algn="ctr"/>
            <a:r>
              <a:rPr lang="en-US" sz="3600" dirty="0" smtClean="0">
                <a:solidFill>
                  <a:schemeClr val="bg1"/>
                </a:solidFill>
                <a:latin typeface="Algerian" pitchFamily="82" charset="0"/>
                <a:ea typeface="Times New Roman"/>
              </a:rPr>
              <a:t>RATRI DAS</a:t>
            </a:r>
          </a:p>
          <a:p>
            <a:pPr marL="285750" indent="-285750" algn="ctr"/>
            <a:r>
              <a:rPr lang="en-US" sz="3600" dirty="0" smtClean="0">
                <a:solidFill>
                  <a:schemeClr val="bg1"/>
                </a:solidFill>
                <a:latin typeface="Algerian" pitchFamily="82" charset="0"/>
                <a:ea typeface="Times New Roman"/>
              </a:rPr>
              <a:t>(Roll </a:t>
            </a:r>
            <a:r>
              <a:rPr lang="en-US" sz="3600" dirty="0" smtClean="0">
                <a:solidFill>
                  <a:schemeClr val="bg1"/>
                </a:solidFill>
                <a:latin typeface="Algerian" pitchFamily="82" charset="0"/>
                <a:ea typeface="Times New Roman"/>
              </a:rPr>
              <a:t>No: </a:t>
            </a:r>
            <a:r>
              <a:rPr lang="en-US" sz="3600" dirty="0" smtClean="0">
                <a:solidFill>
                  <a:schemeClr val="bg1"/>
                </a:solidFill>
                <a:latin typeface="Algerian" pitchFamily="82" charset="0"/>
                <a:ea typeface="Times New Roman"/>
              </a:rPr>
              <a:t>201771020013)</a:t>
            </a:r>
            <a:endParaRPr lang="en-US" sz="3600" dirty="0">
              <a:solidFill>
                <a:schemeClr val="bg1"/>
              </a:solidFill>
              <a:latin typeface="Algerian" pitchFamily="82" charset="0"/>
              <a:ea typeface="Times New Roman"/>
            </a:endParaRPr>
          </a:p>
          <a:p>
            <a:pPr marL="285750" indent="-285750" algn="ctr"/>
            <a:r>
              <a:rPr lang="en-US" sz="3600" dirty="0" smtClean="0">
                <a:solidFill>
                  <a:schemeClr val="bg1"/>
                </a:solidFill>
                <a:latin typeface="Algerian" pitchFamily="82" charset="0"/>
                <a:ea typeface="Times New Roman"/>
              </a:rPr>
              <a:t>SHRESHTHA SIL</a:t>
            </a:r>
          </a:p>
          <a:p>
            <a:pPr marL="285750" indent="-285750" algn="ctr"/>
            <a:r>
              <a:rPr lang="en-US" sz="3600" dirty="0" smtClean="0">
                <a:solidFill>
                  <a:schemeClr val="bg1"/>
                </a:solidFill>
                <a:latin typeface="Algerian" pitchFamily="82" charset="0"/>
              </a:rPr>
              <a:t>(Roll </a:t>
            </a:r>
            <a:r>
              <a:rPr lang="en-US" sz="3600" dirty="0" smtClean="0">
                <a:solidFill>
                  <a:schemeClr val="bg1"/>
                </a:solidFill>
                <a:latin typeface="Algerian" pitchFamily="82" charset="0"/>
              </a:rPr>
              <a:t>No: </a:t>
            </a:r>
            <a:r>
              <a:rPr lang="en-US" sz="3600" dirty="0" smtClean="0">
                <a:solidFill>
                  <a:schemeClr val="bg1"/>
                </a:solidFill>
                <a:latin typeface="Algerian" pitchFamily="82" charset="0"/>
              </a:rPr>
              <a:t>201771020016)</a:t>
            </a:r>
            <a:endParaRPr lang="en-US" sz="3600" dirty="0">
              <a:solidFill>
                <a:schemeClr val="bg1"/>
              </a:solidFill>
              <a:latin typeface="Algerian" pitchFamily="82" charset="0"/>
            </a:endParaRPr>
          </a:p>
          <a:p>
            <a:pPr marL="285750" indent="-285750" algn="ctr"/>
            <a:r>
              <a:rPr lang="en-US" sz="3600" dirty="0" smtClean="0">
                <a:solidFill>
                  <a:schemeClr val="bg1"/>
                </a:solidFill>
                <a:latin typeface="Algerian" pitchFamily="82" charset="0"/>
                <a:ea typeface="Times New Roman"/>
              </a:rPr>
              <a:t>SHREYA MOHANTA</a:t>
            </a:r>
          </a:p>
          <a:p>
            <a:pPr marL="285750" indent="-285750" algn="ctr"/>
            <a:r>
              <a:rPr lang="en-US" sz="3600" dirty="0" smtClean="0">
                <a:solidFill>
                  <a:schemeClr val="bg1"/>
                </a:solidFill>
                <a:latin typeface="Algerian" pitchFamily="82" charset="0"/>
                <a:ea typeface="Times New Roman"/>
              </a:rPr>
              <a:t>(Roll </a:t>
            </a:r>
            <a:r>
              <a:rPr lang="en-US" sz="3600" dirty="0" smtClean="0">
                <a:solidFill>
                  <a:schemeClr val="bg1"/>
                </a:solidFill>
                <a:latin typeface="Algerian" pitchFamily="82" charset="0"/>
                <a:ea typeface="Times New Roman"/>
              </a:rPr>
              <a:t>No: </a:t>
            </a:r>
            <a:r>
              <a:rPr lang="en-US" sz="3600" dirty="0" smtClean="0">
                <a:solidFill>
                  <a:schemeClr val="bg1"/>
                </a:solidFill>
                <a:latin typeface="Algerian" pitchFamily="82" charset="0"/>
                <a:ea typeface="Times New Roman"/>
              </a:rPr>
              <a:t>201771020017)</a:t>
            </a:r>
            <a:endParaRPr lang="en-US" sz="3600" dirty="0">
              <a:solidFill>
                <a:schemeClr val="bg1"/>
              </a:solidFill>
              <a:latin typeface="Algerian" pitchFamily="82" charset="0"/>
              <a:ea typeface="Times New Roman"/>
            </a:endParaRPr>
          </a:p>
          <a:p>
            <a:pPr marL="285750" indent="-285750" algn="ctr"/>
            <a:r>
              <a:rPr lang="en-US" sz="3600" dirty="0" smtClean="0">
                <a:solidFill>
                  <a:schemeClr val="bg1"/>
                </a:solidFill>
                <a:latin typeface="Algerian" pitchFamily="82" charset="0"/>
              </a:rPr>
              <a:t>TANIA PARVIN</a:t>
            </a:r>
          </a:p>
          <a:p>
            <a:pPr marL="285750" indent="-285750" algn="ctr"/>
            <a:r>
              <a:rPr lang="en-US" sz="3600" dirty="0" smtClean="0">
                <a:solidFill>
                  <a:schemeClr val="bg1"/>
                </a:solidFill>
                <a:latin typeface="Algerian" pitchFamily="82" charset="0"/>
              </a:rPr>
              <a:t>(Roll </a:t>
            </a:r>
            <a:r>
              <a:rPr lang="en-US" sz="3600" dirty="0" smtClean="0">
                <a:solidFill>
                  <a:schemeClr val="bg1"/>
                </a:solidFill>
                <a:latin typeface="Algerian" pitchFamily="82" charset="0"/>
              </a:rPr>
              <a:t>No: </a:t>
            </a:r>
            <a:r>
              <a:rPr lang="en-US" sz="3600" dirty="0" smtClean="0">
                <a:solidFill>
                  <a:schemeClr val="bg1"/>
                </a:solidFill>
                <a:latin typeface="Algerian" pitchFamily="82" charset="0"/>
              </a:rPr>
              <a:t>201771020023)</a:t>
            </a:r>
            <a:endParaRPr lang="en-US" sz="3600" dirty="0">
              <a:solidFill>
                <a:schemeClr val="bg1"/>
              </a:solidFill>
              <a:latin typeface="Algerian" pitchFamily="82" charset="0"/>
            </a:endParaRPr>
          </a:p>
        </p:txBody>
      </p:sp>
    </p:spTree>
    <p:extLst>
      <p:ext uri="{BB962C8B-B14F-4D97-AF65-F5344CB8AC3E}">
        <p14:creationId xmlns:p14="http://schemas.microsoft.com/office/powerpoint/2010/main" xmlns="" val="25051428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08D9A75-3D34-4729-9B02-24E7B08FC57F}"/>
              </a:ext>
            </a:extLst>
          </p:cNvPr>
          <p:cNvPicPr/>
          <p:nvPr/>
        </p:nvPicPr>
        <p:blipFill>
          <a:blip r:embed="rId2" cstate="print"/>
          <a:stretch>
            <a:fillRect/>
          </a:stretch>
        </p:blipFill>
        <p:spPr>
          <a:xfrm>
            <a:off x="1600200" y="304800"/>
            <a:ext cx="5943600" cy="3167380"/>
          </a:xfrm>
          <a:prstGeom prst="rect">
            <a:avLst/>
          </a:prstGeom>
        </p:spPr>
      </p:pic>
      <p:pic>
        <p:nvPicPr>
          <p:cNvPr id="3" name="Picture 2">
            <a:extLst>
              <a:ext uri="{FF2B5EF4-FFF2-40B4-BE49-F238E27FC236}">
                <a16:creationId xmlns:a16="http://schemas.microsoft.com/office/drawing/2014/main" xmlns="" id="{CF0D84E8-6A31-4283-A476-CF8318F1D05D}"/>
              </a:ext>
            </a:extLst>
          </p:cNvPr>
          <p:cNvPicPr/>
          <p:nvPr/>
        </p:nvPicPr>
        <p:blipFill>
          <a:blip r:embed="rId3" cstate="print"/>
          <a:stretch>
            <a:fillRect/>
          </a:stretch>
        </p:blipFill>
        <p:spPr>
          <a:xfrm>
            <a:off x="1600200" y="3618865"/>
            <a:ext cx="5943600" cy="3162935"/>
          </a:xfrm>
          <a:prstGeom prst="rect">
            <a:avLst/>
          </a:prstGeom>
        </p:spPr>
      </p:pic>
    </p:spTree>
    <p:extLst>
      <p:ext uri="{BB962C8B-B14F-4D97-AF65-F5344CB8AC3E}">
        <p14:creationId xmlns:p14="http://schemas.microsoft.com/office/powerpoint/2010/main" xmlns="" val="21341710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B094F3BC-3A2F-4775-B9D0-3F1BC85F73E5}"/>
              </a:ext>
            </a:extLst>
          </p:cNvPr>
          <p:cNvPicPr/>
          <p:nvPr/>
        </p:nvPicPr>
        <p:blipFill>
          <a:blip r:embed="rId2" cstate="print"/>
          <a:stretch>
            <a:fillRect/>
          </a:stretch>
        </p:blipFill>
        <p:spPr>
          <a:xfrm>
            <a:off x="1600200" y="1866265"/>
            <a:ext cx="5943600" cy="3162935"/>
          </a:xfrm>
          <a:prstGeom prst="rect">
            <a:avLst/>
          </a:prstGeom>
        </p:spPr>
      </p:pic>
    </p:spTree>
    <p:extLst>
      <p:ext uri="{BB962C8B-B14F-4D97-AF65-F5344CB8AC3E}">
        <p14:creationId xmlns:p14="http://schemas.microsoft.com/office/powerpoint/2010/main" xmlns="" val="11405543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2402681"/>
            <a:ext cx="7315200" cy="2950488"/>
          </a:xfrm>
          <a:prstGeom prst="rect">
            <a:avLst/>
          </a:prstGeom>
          <a:noFill/>
        </p:spPr>
        <p:txBody>
          <a:bodyPr wrap="square" rtlCol="0">
            <a:spAutoFit/>
          </a:bodyPr>
          <a:lstStyle/>
          <a:p>
            <a:pPr marL="285750" lvl="0" indent="-285750" algn="just">
              <a:lnSpc>
                <a:spcPct val="150000"/>
              </a:lnSpc>
              <a:spcAft>
                <a:spcPts val="0"/>
              </a:spcAft>
              <a:buSzPts val="1600"/>
              <a:buFont typeface="Arial" panose="020B0604020202020204" pitchFamily="34" charset="0"/>
              <a:buChar char="•"/>
            </a:pPr>
            <a:r>
              <a:rPr lang="en-US" dirty="0" smtClean="0">
                <a:solidFill>
                  <a:schemeClr val="bg1"/>
                </a:solidFill>
                <a:latin typeface="Times New Roman"/>
                <a:ea typeface="Calibri"/>
                <a:cs typeface="Mangal"/>
              </a:rPr>
              <a:t>This project has been developed with much care and free of errors and at the same time it is efficient and less time consuming. The purpose of this project is to develop a web application for purchasing items from a shop.</a:t>
            </a:r>
          </a:p>
          <a:p>
            <a:pPr marL="285750" lvl="0" indent="-285750" algn="just">
              <a:lnSpc>
                <a:spcPct val="150000"/>
              </a:lnSpc>
              <a:spcAft>
                <a:spcPts val="0"/>
              </a:spcAft>
              <a:buSzPts val="1600"/>
            </a:pPr>
            <a:endParaRPr lang="en-US" dirty="0" smtClean="0">
              <a:solidFill>
                <a:schemeClr val="bg1"/>
              </a:solidFill>
              <a:latin typeface="Times New Roman"/>
              <a:ea typeface="Calibri"/>
              <a:cs typeface="Mangal"/>
            </a:endParaRPr>
          </a:p>
          <a:p>
            <a:pPr marL="285750" lvl="0" indent="-285750" algn="just">
              <a:lnSpc>
                <a:spcPct val="150000"/>
              </a:lnSpc>
              <a:spcAft>
                <a:spcPts val="0"/>
              </a:spcAft>
              <a:buSzPts val="1600"/>
              <a:buFont typeface="Arial" panose="020B0604020202020204" pitchFamily="34" charset="0"/>
              <a:buChar char="•"/>
            </a:pPr>
            <a:r>
              <a:rPr lang="en-US" dirty="0" smtClean="0">
                <a:solidFill>
                  <a:schemeClr val="bg1"/>
                </a:solidFill>
                <a:latin typeface="Times New Roman"/>
                <a:ea typeface="Calibri"/>
                <a:cs typeface="Mangal"/>
              </a:rPr>
              <a:t>This project has given us great satisfaction in having designed an application which can be implemented to any nearby shops or branded shops selling various kinds of products by simple modifications</a:t>
            </a:r>
            <a:endParaRPr lang="en-US" dirty="0">
              <a:solidFill>
                <a:schemeClr val="bg1"/>
              </a:solidFill>
            </a:endParaRPr>
          </a:p>
        </p:txBody>
      </p:sp>
      <p:sp>
        <p:nvSpPr>
          <p:cNvPr id="5" name="Rectangle 4"/>
          <p:cNvSpPr/>
          <p:nvPr/>
        </p:nvSpPr>
        <p:spPr>
          <a:xfrm>
            <a:off x="2155968" y="685800"/>
            <a:ext cx="488306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FUTURE SCOPE</a:t>
            </a:r>
          </a:p>
        </p:txBody>
      </p:sp>
    </p:spTree>
    <p:extLst>
      <p:ext uri="{BB962C8B-B14F-4D97-AF65-F5344CB8AC3E}">
        <p14:creationId xmlns:p14="http://schemas.microsoft.com/office/powerpoint/2010/main" xmlns="" val="18028219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6632" y="2743200"/>
            <a:ext cx="3630738" cy="923330"/>
          </a:xfrm>
          <a:prstGeom prst="rect">
            <a:avLst/>
          </a:prstGeom>
          <a:noFill/>
        </p:spPr>
        <p:txBody>
          <a:bodyPr wrap="none" lIns="91440" tIns="45720" rIns="91440" bIns="45720">
            <a:prstTxWarp prst="textWave4">
              <a:avLst/>
            </a:prstTxWarp>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THANK YOU</a:t>
            </a:r>
          </a:p>
        </p:txBody>
      </p:sp>
    </p:spTree>
    <p:extLst>
      <p:ext uri="{BB962C8B-B14F-4D97-AF65-F5344CB8AC3E}">
        <p14:creationId xmlns:p14="http://schemas.microsoft.com/office/powerpoint/2010/main" xmlns="" val="42050991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0" y="685800"/>
            <a:ext cx="690900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COLLAGE DETAILS</a:t>
            </a:r>
          </a:p>
        </p:txBody>
      </p:sp>
      <p:sp>
        <p:nvSpPr>
          <p:cNvPr id="6" name="TextBox 5"/>
          <p:cNvSpPr txBox="1"/>
          <p:nvPr/>
        </p:nvSpPr>
        <p:spPr>
          <a:xfrm>
            <a:off x="0" y="3459540"/>
            <a:ext cx="9144000" cy="1569660"/>
          </a:xfrm>
          <a:prstGeom prst="rect">
            <a:avLst/>
          </a:prstGeom>
          <a:noFill/>
        </p:spPr>
        <p:txBody>
          <a:bodyPr wrap="square" rtlCol="0">
            <a:spAutoFit/>
          </a:bodyPr>
          <a:lstStyle/>
          <a:p>
            <a:pPr algn="ctr"/>
            <a:r>
              <a:rPr lang="en-US" sz="2400" dirty="0" smtClean="0">
                <a:solidFill>
                  <a:schemeClr val="bg1"/>
                </a:solidFill>
              </a:rPr>
              <a:t>AMEX COLLEGE</a:t>
            </a:r>
          </a:p>
          <a:p>
            <a:pPr algn="ctr"/>
            <a:endParaRPr lang="en-US" sz="2400" dirty="0">
              <a:solidFill>
                <a:schemeClr val="bg1"/>
              </a:solidFill>
            </a:endParaRPr>
          </a:p>
          <a:p>
            <a:pPr algn="ctr"/>
            <a:endParaRPr lang="en-US" sz="2400" dirty="0">
              <a:solidFill>
                <a:schemeClr val="bg1"/>
              </a:solidFill>
            </a:endParaRPr>
          </a:p>
          <a:p>
            <a:pPr algn="ctr"/>
            <a:r>
              <a:rPr lang="en-US" sz="2400" dirty="0">
                <a:solidFill>
                  <a:schemeClr val="bg1"/>
                </a:solidFill>
              </a:rPr>
              <a:t>We are the B.C.A(H) Students of  6</a:t>
            </a:r>
            <a:r>
              <a:rPr lang="en-US" sz="2400" baseline="30000" dirty="0">
                <a:solidFill>
                  <a:schemeClr val="bg1"/>
                </a:solidFill>
              </a:rPr>
              <a:t>TH</a:t>
            </a:r>
            <a:r>
              <a:rPr lang="en-US" sz="2400" dirty="0">
                <a:solidFill>
                  <a:schemeClr val="bg1"/>
                </a:solidFill>
              </a:rPr>
              <a:t> Semester</a:t>
            </a:r>
          </a:p>
        </p:txBody>
      </p:sp>
    </p:spTree>
    <p:extLst>
      <p:ext uri="{BB962C8B-B14F-4D97-AF65-F5344CB8AC3E}">
        <p14:creationId xmlns:p14="http://schemas.microsoft.com/office/powerpoint/2010/main" xmlns="" val="3820861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21324" y="685800"/>
            <a:ext cx="6779676"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OUR PROJECT CONCEPT</a:t>
            </a:r>
          </a:p>
        </p:txBody>
      </p:sp>
      <p:sp>
        <p:nvSpPr>
          <p:cNvPr id="2" name="TextBox 1"/>
          <p:cNvSpPr txBox="1"/>
          <p:nvPr/>
        </p:nvSpPr>
        <p:spPr>
          <a:xfrm>
            <a:off x="914400" y="2743200"/>
            <a:ext cx="7315200" cy="1200329"/>
          </a:xfrm>
          <a:prstGeom prst="rect">
            <a:avLst/>
          </a:prstGeom>
          <a:noFill/>
        </p:spPr>
        <p:txBody>
          <a:bodyPr wrap="square" rtlCol="0">
            <a:spAutoFit/>
          </a:bodyPr>
          <a:lstStyle/>
          <a:p>
            <a:r>
              <a:rPr lang="en-US" b="1" dirty="0" smtClean="0">
                <a:solidFill>
                  <a:schemeClr val="bg1"/>
                </a:solidFill>
              </a:rPr>
              <a:t>“</a:t>
            </a:r>
            <a:r>
              <a:rPr lang="en-US" b="1" dirty="0" err="1" smtClean="0">
                <a:solidFill>
                  <a:schemeClr val="bg1"/>
                </a:solidFill>
              </a:rPr>
              <a:t>MiniMart</a:t>
            </a:r>
            <a:r>
              <a:rPr lang="en-US" b="1" dirty="0" smtClean="0">
                <a:solidFill>
                  <a:schemeClr val="bg1"/>
                </a:solidFill>
              </a:rPr>
              <a:t>” </a:t>
            </a:r>
            <a:r>
              <a:rPr lang="en-US" dirty="0" smtClean="0">
                <a:solidFill>
                  <a:schemeClr val="bg1"/>
                </a:solidFill>
              </a:rPr>
              <a:t>is an online grocery shopping system. This project has been developed on PHP and </a:t>
            </a:r>
            <a:r>
              <a:rPr lang="en-US" dirty="0" err="1" smtClean="0">
                <a:solidFill>
                  <a:schemeClr val="bg1"/>
                </a:solidFill>
              </a:rPr>
              <a:t>MySQL</a:t>
            </a:r>
            <a:r>
              <a:rPr lang="en-US" dirty="0" smtClean="0">
                <a:solidFill>
                  <a:schemeClr val="bg1"/>
                </a:solidFill>
              </a:rPr>
              <a:t>. The main aim of this project is to develop a system which provides all the information relates to online grocery products.</a:t>
            </a:r>
          </a:p>
        </p:txBody>
      </p:sp>
    </p:spTree>
    <p:extLst>
      <p:ext uri="{BB962C8B-B14F-4D97-AF65-F5344CB8AC3E}">
        <p14:creationId xmlns:p14="http://schemas.microsoft.com/office/powerpoint/2010/main" xmlns="" val="10091593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84074"/>
            <a:ext cx="9144000" cy="175432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SOFTWARE AND HARDWARE</a:t>
            </a:r>
          </a:p>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REQUIREMENT</a:t>
            </a:r>
          </a:p>
          <a:p>
            <a:pPr algn="ct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22" name="Group 21"/>
          <p:cNvGrpSpPr/>
          <p:nvPr/>
        </p:nvGrpSpPr>
        <p:grpSpPr>
          <a:xfrm>
            <a:off x="1066800" y="5098703"/>
            <a:ext cx="7315201" cy="692497"/>
            <a:chOff x="904380" y="4249255"/>
            <a:chExt cx="6599461" cy="692497"/>
          </a:xfrm>
        </p:grpSpPr>
        <p:sp>
          <p:nvSpPr>
            <p:cNvPr id="5" name="TextBox 4"/>
            <p:cNvSpPr txBox="1"/>
            <p:nvPr/>
          </p:nvSpPr>
          <p:spPr>
            <a:xfrm>
              <a:off x="904380" y="4249255"/>
              <a:ext cx="1977626" cy="461665"/>
            </a:xfrm>
            <a:prstGeom prst="rect">
              <a:avLst/>
            </a:prstGeom>
            <a:noFill/>
          </p:spPr>
          <p:txBody>
            <a:bodyPr wrap="square" rtlCol="0">
              <a:spAutoFit/>
            </a:bodyPr>
            <a:lstStyle/>
            <a:p>
              <a:r>
                <a:rPr lang="en-US" sz="2400" dirty="0">
                  <a:solidFill>
                    <a:schemeClr val="bg1"/>
                  </a:solidFill>
                </a:rPr>
                <a:t>Hardware: -</a:t>
              </a:r>
            </a:p>
          </p:txBody>
        </p:sp>
        <p:sp>
          <p:nvSpPr>
            <p:cNvPr id="19" name="TextBox 18"/>
            <p:cNvSpPr txBox="1"/>
            <p:nvPr/>
          </p:nvSpPr>
          <p:spPr>
            <a:xfrm>
              <a:off x="2575889" y="4295421"/>
              <a:ext cx="4927952" cy="646331"/>
            </a:xfrm>
            <a:prstGeom prst="rect">
              <a:avLst/>
            </a:prstGeom>
            <a:noFill/>
          </p:spPr>
          <p:txBody>
            <a:bodyPr wrap="none" rtlCol="0">
              <a:spAutoFit/>
            </a:bodyPr>
            <a:lstStyle/>
            <a:p>
              <a:r>
                <a:rPr lang="en-US" dirty="0">
                  <a:solidFill>
                    <a:schemeClr val="bg1"/>
                  </a:solidFill>
                </a:rPr>
                <a:t> RAM  - </a:t>
              </a:r>
              <a:r>
                <a:rPr lang="en-IN" dirty="0">
                  <a:solidFill>
                    <a:schemeClr val="bg1"/>
                  </a:solidFill>
                </a:rPr>
                <a:t>4 GB RAM and above</a:t>
              </a:r>
              <a:endParaRPr lang="en-US" dirty="0">
                <a:solidFill>
                  <a:schemeClr val="bg1"/>
                </a:solidFill>
              </a:endParaRPr>
            </a:p>
            <a:p>
              <a:r>
                <a:rPr lang="en-US" dirty="0">
                  <a:solidFill>
                    <a:schemeClr val="bg1"/>
                  </a:solidFill>
                </a:rPr>
                <a:t> Processor – </a:t>
              </a:r>
              <a:r>
                <a:rPr lang="en-IN" dirty="0">
                  <a:solidFill>
                    <a:schemeClr val="bg1"/>
                  </a:solidFill>
                </a:rPr>
                <a:t>Core 2 Duo processor and above</a:t>
              </a:r>
              <a:endParaRPr lang="en-US" dirty="0">
                <a:solidFill>
                  <a:schemeClr val="bg1"/>
                </a:solidFill>
              </a:endParaRPr>
            </a:p>
          </p:txBody>
        </p:sp>
      </p:grpSp>
      <p:grpSp>
        <p:nvGrpSpPr>
          <p:cNvPr id="21" name="Group 20"/>
          <p:cNvGrpSpPr/>
          <p:nvPr/>
        </p:nvGrpSpPr>
        <p:grpSpPr>
          <a:xfrm>
            <a:off x="1066800" y="3496270"/>
            <a:ext cx="7162800" cy="999530"/>
            <a:chOff x="838200" y="2438400"/>
            <a:chExt cx="5867144" cy="999530"/>
          </a:xfrm>
        </p:grpSpPr>
        <p:sp>
          <p:nvSpPr>
            <p:cNvPr id="4" name="TextBox 3"/>
            <p:cNvSpPr txBox="1"/>
            <p:nvPr/>
          </p:nvSpPr>
          <p:spPr>
            <a:xfrm>
              <a:off x="838200" y="2438400"/>
              <a:ext cx="1752600" cy="461665"/>
            </a:xfrm>
            <a:prstGeom prst="rect">
              <a:avLst/>
            </a:prstGeom>
            <a:noFill/>
          </p:spPr>
          <p:txBody>
            <a:bodyPr wrap="square" rtlCol="0">
              <a:spAutoFit/>
            </a:bodyPr>
            <a:lstStyle/>
            <a:p>
              <a:r>
                <a:rPr lang="en-US" sz="2400" dirty="0">
                  <a:solidFill>
                    <a:schemeClr val="bg1"/>
                  </a:solidFill>
                </a:rPr>
                <a:t>Software:-</a:t>
              </a:r>
            </a:p>
          </p:txBody>
        </p:sp>
        <p:sp>
          <p:nvSpPr>
            <p:cNvPr id="20" name="TextBox 19"/>
            <p:cNvSpPr txBox="1"/>
            <p:nvPr/>
          </p:nvSpPr>
          <p:spPr>
            <a:xfrm>
              <a:off x="2286000" y="2514600"/>
              <a:ext cx="4419344" cy="923330"/>
            </a:xfrm>
            <a:prstGeom prst="rect">
              <a:avLst/>
            </a:prstGeom>
            <a:noFill/>
          </p:spPr>
          <p:txBody>
            <a:bodyPr wrap="none" rtlCol="0">
              <a:spAutoFit/>
            </a:bodyPr>
            <a:lstStyle/>
            <a:p>
              <a:r>
                <a:rPr lang="en-US" dirty="0">
                  <a:solidFill>
                    <a:schemeClr val="bg1"/>
                  </a:solidFill>
                </a:rPr>
                <a:t> Browser - </a:t>
              </a:r>
              <a:r>
                <a:rPr lang="en-IN" dirty="0">
                  <a:solidFill>
                    <a:schemeClr val="bg1"/>
                  </a:solidFill>
                </a:rPr>
                <a:t>Microsoft Edge</a:t>
              </a:r>
              <a:r>
                <a:rPr lang="en-US" dirty="0">
                  <a:solidFill>
                    <a:schemeClr val="bg1"/>
                  </a:solidFill>
                </a:rPr>
                <a:t> / Google Chrome / </a:t>
              </a:r>
            </a:p>
            <a:p>
              <a:r>
                <a:rPr lang="en-US" dirty="0">
                  <a:solidFill>
                    <a:schemeClr val="bg1"/>
                  </a:solidFill>
                </a:rPr>
                <a:t> 	    Mozilla Firefox </a:t>
              </a:r>
            </a:p>
            <a:p>
              <a:r>
                <a:rPr lang="en-US" dirty="0">
                  <a:solidFill>
                    <a:schemeClr val="bg1"/>
                  </a:solidFill>
                </a:rPr>
                <a:t> Operating System - Windows (7 / 10 / 11) </a:t>
              </a:r>
            </a:p>
          </p:txBody>
        </p:sp>
      </p:grpSp>
    </p:spTree>
    <p:extLst>
      <p:ext uri="{BB962C8B-B14F-4D97-AF65-F5344CB8AC3E}">
        <p14:creationId xmlns:p14="http://schemas.microsoft.com/office/powerpoint/2010/main" xmlns="" val="10091593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0" y="6088559"/>
            <a:ext cx="9144000" cy="769441"/>
          </a:xfrm>
          <a:prstGeom prst="rect">
            <a:avLst/>
          </a:prstGeom>
          <a:noFill/>
        </p:spPr>
        <p:txBody>
          <a:bodyPr wrap="square" rtlCol="0">
            <a:spAutoFit/>
          </a:bodyPr>
          <a:lstStyle/>
          <a:p>
            <a:pPr algn="ctr"/>
            <a:r>
              <a:rPr lang="en-US" sz="4400" b="1" u="sng" dirty="0"/>
              <a:t>DFD LEVEL - 0</a:t>
            </a:r>
          </a:p>
        </p:txBody>
      </p:sp>
      <p:pic>
        <p:nvPicPr>
          <p:cNvPr id="5" name="Picture 4">
            <a:extLst>
              <a:ext uri="{FF2B5EF4-FFF2-40B4-BE49-F238E27FC236}">
                <a16:creationId xmlns:a16="http://schemas.microsoft.com/office/drawing/2014/main" xmlns="" id="{F2726CF1-B7DB-4FCB-9DC6-861E42310272}"/>
              </a:ext>
            </a:extLst>
          </p:cNvPr>
          <p:cNvPicPr/>
          <p:nvPr/>
        </p:nvPicPr>
        <p:blipFill>
          <a:blip r:embed="rId2" cstate="print">
            <a:extLst>
              <a:ext uri="{28A0092B-C50C-407E-A947-70E740481C1C}">
                <a14:useLocalDpi xmlns:a14="http://schemas.microsoft.com/office/drawing/2010/main" xmlns="" val="0"/>
              </a:ext>
            </a:extLst>
          </a:blip>
          <a:stretch>
            <a:fillRect/>
          </a:stretch>
        </p:blipFill>
        <p:spPr>
          <a:xfrm>
            <a:off x="1600200" y="1724342"/>
            <a:ext cx="5943600" cy="3409315"/>
          </a:xfrm>
          <a:prstGeom prst="rect">
            <a:avLst/>
          </a:prstGeom>
        </p:spPr>
      </p:pic>
    </p:spTree>
    <p:extLst>
      <p:ext uri="{BB962C8B-B14F-4D97-AF65-F5344CB8AC3E}">
        <p14:creationId xmlns:p14="http://schemas.microsoft.com/office/powerpoint/2010/main" xmlns="" val="20725883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Box 162"/>
          <p:cNvSpPr txBox="1"/>
          <p:nvPr/>
        </p:nvSpPr>
        <p:spPr>
          <a:xfrm>
            <a:off x="0" y="6088559"/>
            <a:ext cx="9144000" cy="769441"/>
          </a:xfrm>
          <a:prstGeom prst="rect">
            <a:avLst/>
          </a:prstGeom>
          <a:noFill/>
        </p:spPr>
        <p:txBody>
          <a:bodyPr wrap="square" rtlCol="0">
            <a:spAutoFit/>
          </a:bodyPr>
          <a:lstStyle/>
          <a:p>
            <a:pPr algn="ctr"/>
            <a:r>
              <a:rPr lang="en-US" sz="4400" b="1" u="sng" dirty="0"/>
              <a:t>DFD LEVEL - 1</a:t>
            </a:r>
          </a:p>
        </p:txBody>
      </p:sp>
      <p:pic>
        <p:nvPicPr>
          <p:cNvPr id="5" name="Picture 4">
            <a:extLst>
              <a:ext uri="{FF2B5EF4-FFF2-40B4-BE49-F238E27FC236}">
                <a16:creationId xmlns:a16="http://schemas.microsoft.com/office/drawing/2014/main" xmlns="" id="{F9EE35CC-8C45-424E-830B-D3394A31F9C0}"/>
              </a:ext>
            </a:extLst>
          </p:cNvPr>
          <p:cNvPicPr/>
          <p:nvPr/>
        </p:nvPicPr>
        <p:blipFill rotWithShape="1">
          <a:blip r:embed="rId3" cstate="print">
            <a:extLst>
              <a:ext uri="{28A0092B-C50C-407E-A947-70E740481C1C}">
                <a14:useLocalDpi xmlns:a14="http://schemas.microsoft.com/office/drawing/2010/main" xmlns="" val="0"/>
              </a:ext>
            </a:extLst>
          </a:blip>
          <a:srcRect l="6594" t="4272" r="7486" b="3052"/>
          <a:stretch/>
        </p:blipFill>
        <p:spPr bwMode="auto">
          <a:xfrm>
            <a:off x="1514157" y="314325"/>
            <a:ext cx="6115685" cy="5705475"/>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11965485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TextBox 244"/>
          <p:cNvSpPr txBox="1"/>
          <p:nvPr/>
        </p:nvSpPr>
        <p:spPr>
          <a:xfrm>
            <a:off x="0" y="6088559"/>
            <a:ext cx="9144000" cy="769441"/>
          </a:xfrm>
          <a:prstGeom prst="rect">
            <a:avLst/>
          </a:prstGeom>
          <a:noFill/>
        </p:spPr>
        <p:txBody>
          <a:bodyPr wrap="square" rtlCol="0">
            <a:spAutoFit/>
          </a:bodyPr>
          <a:lstStyle/>
          <a:p>
            <a:pPr algn="ctr"/>
            <a:r>
              <a:rPr lang="en-US" sz="4400" b="1" u="sng" dirty="0"/>
              <a:t>ERD</a:t>
            </a:r>
          </a:p>
        </p:txBody>
      </p:sp>
      <p:pic>
        <p:nvPicPr>
          <p:cNvPr id="5" name="Picture 4">
            <a:extLst>
              <a:ext uri="{FF2B5EF4-FFF2-40B4-BE49-F238E27FC236}">
                <a16:creationId xmlns:a16="http://schemas.microsoft.com/office/drawing/2014/main" xmlns="" id="{3925A86C-FBFF-43F7-981F-2D6A7920C39B}"/>
              </a:ext>
            </a:extLst>
          </p:cNvPr>
          <p:cNvPicPr/>
          <p:nvPr/>
        </p:nvPicPr>
        <p:blipFill rotWithShape="1">
          <a:blip r:embed="rId3" cstate="print">
            <a:extLst>
              <a:ext uri="{28A0092B-C50C-407E-A947-70E740481C1C}">
                <a14:useLocalDpi xmlns:a14="http://schemas.microsoft.com/office/drawing/2010/main" xmlns="" val="0"/>
              </a:ext>
            </a:extLst>
          </a:blip>
          <a:srcRect l="6594" t="4272" r="7486" b="3052"/>
          <a:stretch/>
        </p:blipFill>
        <p:spPr bwMode="auto">
          <a:xfrm>
            <a:off x="1514157" y="228601"/>
            <a:ext cx="6115685" cy="5486400"/>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137567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4758" y="685800"/>
            <a:ext cx="6710042" cy="584775"/>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ADVANTAGE OF OUR PROJECT</a:t>
            </a:r>
          </a:p>
        </p:txBody>
      </p:sp>
      <p:sp>
        <p:nvSpPr>
          <p:cNvPr id="3" name="TextBox 2"/>
          <p:cNvSpPr txBox="1"/>
          <p:nvPr/>
        </p:nvSpPr>
        <p:spPr>
          <a:xfrm>
            <a:off x="228600" y="1612642"/>
            <a:ext cx="8610600" cy="5016758"/>
          </a:xfrm>
          <a:prstGeom prst="rect">
            <a:avLst/>
          </a:prstGeom>
          <a:noFill/>
        </p:spPr>
        <p:txBody>
          <a:bodyPr wrap="square" rtlCol="0">
            <a:spAutoFit/>
          </a:bodyPr>
          <a:lstStyle/>
          <a:p>
            <a:pPr lvl="0"/>
            <a:r>
              <a:rPr lang="en-IN" sz="1600" b="1" dirty="0" smtClean="0">
                <a:solidFill>
                  <a:schemeClr val="bg1"/>
                </a:solidFill>
              </a:rPr>
              <a:t>Extremely convenient –</a:t>
            </a:r>
            <a:r>
              <a:rPr lang="en-IN" sz="1600" dirty="0" smtClean="0">
                <a:solidFill>
                  <a:schemeClr val="bg1"/>
                </a:solidFill>
              </a:rPr>
              <a:t> Online grocery shopping has come as a relief for everyone as it saves times and is incredibly easy to use. All one needs is an internet connection or the interface on their device. </a:t>
            </a:r>
            <a:endParaRPr lang="en-US" sz="1600" dirty="0" smtClean="0">
              <a:solidFill>
                <a:schemeClr val="bg1"/>
              </a:solidFill>
            </a:endParaRPr>
          </a:p>
          <a:p>
            <a:pPr lvl="0"/>
            <a:r>
              <a:rPr lang="en-IN" sz="1600" b="1" dirty="0" smtClean="0">
                <a:solidFill>
                  <a:schemeClr val="bg1"/>
                </a:solidFill>
              </a:rPr>
              <a:t>Limited luxury spending –</a:t>
            </a:r>
            <a:r>
              <a:rPr lang="en-IN" sz="1600" dirty="0" smtClean="0">
                <a:solidFill>
                  <a:schemeClr val="bg1"/>
                </a:solidFill>
              </a:rPr>
              <a:t> It’s easy to get sucked into the vortex of products people don’t need at a traditional grocery store and they end up spending more than they actually intended to. But during online shopping they can have a specific list and limit useless purchase. Which is helpful if they’re on a strict budget and always end of buying things they have no actual use for.</a:t>
            </a:r>
            <a:endParaRPr lang="en-US" sz="1600" dirty="0" smtClean="0">
              <a:solidFill>
                <a:schemeClr val="bg1"/>
              </a:solidFill>
            </a:endParaRPr>
          </a:p>
          <a:p>
            <a:pPr lvl="0"/>
            <a:r>
              <a:rPr lang="en-IN" sz="1600" b="1" dirty="0" smtClean="0">
                <a:solidFill>
                  <a:schemeClr val="bg1"/>
                </a:solidFill>
              </a:rPr>
              <a:t>Various offers and coupons –</a:t>
            </a:r>
            <a:r>
              <a:rPr lang="en-IN" sz="1600" dirty="0" smtClean="0">
                <a:solidFill>
                  <a:schemeClr val="bg1"/>
                </a:solidFill>
              </a:rPr>
              <a:t> One strong plus point to online grocery shopping is the infinite offers, discounts and coupons customer can get.</a:t>
            </a:r>
            <a:endParaRPr lang="en-US" sz="1600" dirty="0" smtClean="0">
              <a:solidFill>
                <a:schemeClr val="bg1"/>
              </a:solidFill>
            </a:endParaRPr>
          </a:p>
          <a:p>
            <a:pPr lvl="0"/>
            <a:r>
              <a:rPr lang="en-IN" sz="1600" b="1" dirty="0" smtClean="0">
                <a:solidFill>
                  <a:schemeClr val="bg1"/>
                </a:solidFill>
              </a:rPr>
              <a:t>Fresh and quality product assurance –</a:t>
            </a:r>
            <a:r>
              <a:rPr lang="en-IN" sz="1600" dirty="0" smtClean="0">
                <a:solidFill>
                  <a:schemeClr val="bg1"/>
                </a:solidFill>
              </a:rPr>
              <a:t> </a:t>
            </a:r>
            <a:r>
              <a:rPr lang="en-US" sz="1600" dirty="0" smtClean="0">
                <a:solidFill>
                  <a:schemeClr val="bg1"/>
                </a:solidFill>
              </a:rPr>
              <a:t>People will get the fresh products delivered to their doorstep just with a few clicks. In case someone receive groceries, which are perishable or in poor quality, he / she can get a refund or replacement or return the product.</a:t>
            </a:r>
          </a:p>
          <a:p>
            <a:r>
              <a:rPr lang="en-IN" sz="1600" dirty="0" smtClean="0">
                <a:solidFill>
                  <a:schemeClr val="bg1"/>
                </a:solidFill>
              </a:rPr>
              <a:t> </a:t>
            </a:r>
            <a:r>
              <a:rPr lang="en-IN" sz="1600" b="1" dirty="0" smtClean="0">
                <a:solidFill>
                  <a:schemeClr val="bg1"/>
                </a:solidFill>
              </a:rPr>
              <a:t>24/7 ordering and customer services –</a:t>
            </a:r>
            <a:r>
              <a:rPr lang="en-IN" sz="1600" dirty="0" smtClean="0">
                <a:solidFill>
                  <a:schemeClr val="bg1"/>
                </a:solidFill>
              </a:rPr>
              <a:t> </a:t>
            </a:r>
            <a:r>
              <a:rPr lang="en-US" sz="1600" dirty="0" smtClean="0">
                <a:solidFill>
                  <a:schemeClr val="bg1"/>
                </a:solidFill>
              </a:rPr>
              <a:t>Previously to purchase groceries, people cannot make shopping after a particular time from the grocery stores. But now as grocery delivery services emerged everyone can shop at any time and get their groceries delivered to their door. Even users can resolve any of the queries by making a call to the customer service executives who will be available all the time to answer all the questions related to the products or services.</a:t>
            </a:r>
            <a:endParaRPr lang="en-US" sz="1600" dirty="0">
              <a:solidFill>
                <a:schemeClr val="bg1"/>
              </a:solidFill>
            </a:endParaRPr>
          </a:p>
        </p:txBody>
      </p:sp>
    </p:spTree>
    <p:extLst>
      <p:ext uri="{BB962C8B-B14F-4D97-AF65-F5344CB8AC3E}">
        <p14:creationId xmlns:p14="http://schemas.microsoft.com/office/powerpoint/2010/main" xmlns="" val="1009159307"/>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xmlns=""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959</TotalTime>
  <Words>384</Words>
  <Application>Microsoft Office PowerPoint</Application>
  <PresentationFormat>On-screen Show (4:3)</PresentationFormat>
  <Paragraphs>44</Paragraphs>
  <Slides>23</Slides>
  <Notes>2</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Slice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Raju</dc:creator>
  <cp:lastModifiedBy>Raju Mahato</cp:lastModifiedBy>
  <cp:revision>202</cp:revision>
  <dcterms:created xsi:type="dcterms:W3CDTF">2012-10-09T23:26:39Z</dcterms:created>
  <dcterms:modified xsi:type="dcterms:W3CDTF">2023-08-15T17:47:00Z</dcterms:modified>
</cp:coreProperties>
</file>